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9" r:id="rId4"/>
    <p:sldId id="257" r:id="rId5"/>
    <p:sldId id="258" r:id="rId6"/>
    <p:sldId id="270" r:id="rId7"/>
    <p:sldId id="263" r:id="rId8"/>
    <p:sldId id="271" r:id="rId9"/>
    <p:sldId id="262" r:id="rId10"/>
    <p:sldId id="272" r:id="rId11"/>
    <p:sldId id="260" r:id="rId12"/>
    <p:sldId id="273" r:id="rId13"/>
    <p:sldId id="268" r:id="rId14"/>
    <p:sldId id="274" r:id="rId15"/>
    <p:sldId id="266" r:id="rId16"/>
    <p:sldId id="276" r:id="rId17"/>
    <p:sldId id="265" r:id="rId18"/>
    <p:sldId id="275" r:id="rId19"/>
    <p:sldId id="267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F708-745E-4E4B-8C33-A4743939C38A}" type="datetimeFigureOut">
              <a:rPr lang="hu-HU" smtClean="0"/>
              <a:pPr/>
              <a:t>2014.03.23.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EAF7-D071-42CA-9C99-D2725EA3C19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F708-745E-4E4B-8C33-A4743939C38A}" type="datetimeFigureOut">
              <a:rPr lang="hu-HU" smtClean="0"/>
              <a:pPr/>
              <a:t>2014.03.23.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EAF7-D071-42CA-9C99-D2725EA3C19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F708-745E-4E4B-8C33-A4743939C38A}" type="datetimeFigureOut">
              <a:rPr lang="hu-HU" smtClean="0"/>
              <a:pPr/>
              <a:t>2014.03.23.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EAF7-D071-42CA-9C99-D2725EA3C19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F708-745E-4E4B-8C33-A4743939C38A}" type="datetimeFigureOut">
              <a:rPr lang="hu-HU" smtClean="0"/>
              <a:pPr/>
              <a:t>2014.03.23.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EAF7-D071-42CA-9C99-D2725EA3C19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F708-745E-4E4B-8C33-A4743939C38A}" type="datetimeFigureOut">
              <a:rPr lang="hu-HU" smtClean="0"/>
              <a:pPr/>
              <a:t>2014.03.23.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EAF7-D071-42CA-9C99-D2725EA3C19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F708-745E-4E4B-8C33-A4743939C38A}" type="datetimeFigureOut">
              <a:rPr lang="hu-HU" smtClean="0"/>
              <a:pPr/>
              <a:t>2014.03.23.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EAF7-D071-42CA-9C99-D2725EA3C19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F708-745E-4E4B-8C33-A4743939C38A}" type="datetimeFigureOut">
              <a:rPr lang="hu-HU" smtClean="0"/>
              <a:pPr/>
              <a:t>2014.03.23.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EAF7-D071-42CA-9C99-D2725EA3C19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F708-745E-4E4B-8C33-A4743939C38A}" type="datetimeFigureOut">
              <a:rPr lang="hu-HU" smtClean="0"/>
              <a:pPr/>
              <a:t>2014.03.23.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EAF7-D071-42CA-9C99-D2725EA3C19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F708-745E-4E4B-8C33-A4743939C38A}" type="datetimeFigureOut">
              <a:rPr lang="hu-HU" smtClean="0"/>
              <a:pPr/>
              <a:t>2014.03.23.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EAF7-D071-42CA-9C99-D2725EA3C19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F708-745E-4E4B-8C33-A4743939C38A}" type="datetimeFigureOut">
              <a:rPr lang="hu-HU" smtClean="0"/>
              <a:pPr/>
              <a:t>2014.03.23.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7EAF7-D071-42CA-9C99-D2725EA3C19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5F708-745E-4E4B-8C33-A4743939C38A}" type="datetimeFigureOut">
              <a:rPr lang="hu-HU" smtClean="0"/>
              <a:pPr/>
              <a:t>2014.03.23.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517EAF7-D071-42CA-9C99-D2725EA3C194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55F708-745E-4E4B-8C33-A4743939C38A}" type="datetimeFigureOut">
              <a:rPr lang="hu-HU" smtClean="0"/>
              <a:pPr/>
              <a:t>2014.03.23.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17EAF7-D071-42CA-9C99-D2725EA3C194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07. APRIL 2014.</a:t>
            </a:r>
            <a:br>
              <a:rPr lang="hu-HU" dirty="0" smtClean="0"/>
            </a:br>
            <a:r>
              <a:rPr lang="hu-HU" dirty="0" smtClean="0"/>
              <a:t>SVETSKI DAN ZDRAVLJA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z="3600" dirty="0" smtClean="0"/>
              <a:t>„ </a:t>
            </a:r>
            <a:r>
              <a:rPr lang="hu-HU" sz="3600" dirty="0" err="1" smtClean="0"/>
              <a:t>Mala</a:t>
            </a:r>
            <a:r>
              <a:rPr lang="hu-HU" sz="3600" dirty="0" smtClean="0"/>
              <a:t> </a:t>
            </a:r>
            <a:r>
              <a:rPr lang="hu-HU" sz="3600" dirty="0" err="1" smtClean="0"/>
              <a:t>bića</a:t>
            </a:r>
            <a:r>
              <a:rPr lang="hu-HU" sz="3600" dirty="0" smtClean="0"/>
              <a:t>, </a:t>
            </a:r>
            <a:r>
              <a:rPr lang="hu-HU" sz="3600" dirty="0" err="1" smtClean="0"/>
              <a:t>velika</a:t>
            </a:r>
            <a:r>
              <a:rPr lang="hu-HU" sz="3600" dirty="0" smtClean="0"/>
              <a:t> </a:t>
            </a:r>
            <a:r>
              <a:rPr lang="hu-HU" sz="3600" dirty="0" err="1" smtClean="0"/>
              <a:t>pretnja</a:t>
            </a:r>
            <a:r>
              <a:rPr lang="hu-HU" sz="3600" dirty="0" smtClean="0"/>
              <a:t> ”</a:t>
            </a:r>
          </a:p>
          <a:p>
            <a:endParaRPr lang="sr-Latn-RS" dirty="0" smtClean="0"/>
          </a:p>
          <a:p>
            <a:r>
              <a:rPr lang="sr-Latn-RS" dirty="0" smtClean="0"/>
              <a:t>Priredila: dr Nora Lazar Šarnjai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Malarija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dirty="0" smtClean="0"/>
              <a:t>Infektivna bolest tropskih i suptropskih područja, uzrokovana krvnim parazitom vrste Plasmodium kojeg prenose komarci roda Anopheles. </a:t>
            </a:r>
          </a:p>
          <a:p>
            <a:r>
              <a:rPr lang="sr-Latn-RS" dirty="0" smtClean="0"/>
              <a:t>Malarija je danas najčešći uzrok smrti osoba koje putuju u navedena područja, čak i ako se tamo kratko zadržavaju. Stoga je vrlo bitno poznavati rizike malarije na nekom području, načine zaštite, te uzimati hemoprofilaksu(antimalarični lekovi uzimaju se pre polaska na put, tokom boravka i nakon povratka). </a:t>
            </a:r>
          </a:p>
          <a:p>
            <a:r>
              <a:rPr lang="sr-Latn-RS" dirty="0" smtClean="0"/>
              <a:t>U slučaju pojave simptoma poput visoke telesne temperature i tresavice do 7 dana nakon povratka, nužno je hitno se javiti lekaru i nadležnoj epidemiološkoj službi.</a:t>
            </a:r>
            <a:endParaRPr lang="hu-H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74tQUf9PTkE/UR2kvgVhGKI/AAAAAAAABX8/cLvXS3MVVfg/s1600/Mala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358246" cy="4914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Žuta groznica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</a:t>
            </a:r>
            <a:r>
              <a:rPr lang="sr-Latn-RS" dirty="0" smtClean="0"/>
              <a:t>nfektivna virusna bolest koju uzrokuje virus iz roda Flaviviridae, a prenose je komarci roda Aedes, prisutni isključivo u zemljama tropskog pojasa. </a:t>
            </a:r>
          </a:p>
          <a:p>
            <a:r>
              <a:rPr lang="sr-Latn-RS" dirty="0" smtClean="0"/>
              <a:t>Bolest je vrlo teška, očituje se oštećenjem malih krvnih sudova i poremećajima zgrušavanja krvi, te krvarenjem u organima.</a:t>
            </a:r>
          </a:p>
          <a:p>
            <a:r>
              <a:rPr lang="sr-Latn-RS" dirty="0" smtClean="0"/>
              <a:t>Smrtnost od ove bolesti kreće se u rasponu 20-50 %.</a:t>
            </a:r>
          </a:p>
          <a:p>
            <a:r>
              <a:rPr lang="sr-Latn-RS" dirty="0" smtClean="0"/>
              <a:t>Bolest se sprečava vakcinacijom, koja je posebno važna kod osoba  koje putuju u rizična područja.</a:t>
            </a:r>
            <a:endParaRPr lang="hu-H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encrypted-tbn2.gstatic.com/images?q=tbn:ANd9GcQcm-66JGwxRdADtlueKxIgdAKwJejEpEccbfUxle_LHNiV9NA0Y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7575" y="1142984"/>
            <a:ext cx="5686425" cy="5214974"/>
          </a:xfrm>
          <a:prstGeom prst="rect">
            <a:avLst/>
          </a:prstGeom>
          <a:noFill/>
        </p:spPr>
      </p:pic>
      <p:pic>
        <p:nvPicPr>
          <p:cNvPr id="25604" name="Picture 4" descr="http://viraldiseasesd.wikispaces.com/file/view/0002_symptoms.jpg/173259995/384x288/0002_symptom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2984"/>
            <a:ext cx="3428992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Lišmanijaza(leischmaniasis)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Infektivna bolest uzrokovana parazitom Leishmania, a ubodom je prenose papatači(nevidi). </a:t>
            </a:r>
          </a:p>
          <a:p>
            <a:r>
              <a:rPr lang="sr-Latn-RS" dirty="0" smtClean="0"/>
              <a:t>Rezervoari infekcije većinom su psi, nakon uboda zaraženog nevida, u čoveka se mogu pojaviti dva oblika bolesti: kožni(blaži) i visceralni(teži). </a:t>
            </a:r>
          </a:p>
          <a:p>
            <a:r>
              <a:rPr lang="sr-Latn-RS" dirty="0" smtClean="0"/>
              <a:t>Bolest se javlja u mediteranskim zemljama(Grčka, Italija, Španija). </a:t>
            </a:r>
          </a:p>
          <a:p>
            <a:r>
              <a:rPr lang="sr-Latn-RS" dirty="0" smtClean="0"/>
              <a:t>Prevencija ove bolesti ista je kao i kod bolesti koje prenose komarci, a vašno je sprovoditi i kontinuiran veterinarski nadzor nad psima.</a:t>
            </a:r>
            <a:endParaRPr lang="hu-H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 descr="data:image/jpeg;base64,/9j/4AAQSkZJRgABAQAAAQABAAD/2wCEAAkGBhQSERQUEhQUFRUVFxAVFhUUFBQUFBYUFBUVFBUUFRcXHCYeFxkjGRQUHy8gIycpLCwsFR4xNTAqNSYrLCkBCQoKDgwOGA8PGikdHBwpKSksLCwsKSkpKSwpKSwpKSkpKSksKSkpLCkpKSkpKSksKSkpKSksKSwpLCkpLCk1Kf/AABEIALsBDQMBIgACEQEDEQH/xAAbAAABBQEBAAAAAAAAAAAAAAAAAQMEBQYCB//EAEYQAAECAwUCCAoHCAIDAAAAAAEAAgMEEQUSITFBUWEGExYicYGR0QcUMkJUk6GxwdI1UlNic7LDFSRDRIKE4fAjwjNy8f/EABkBAAMBAQEAAAAAAAAAAAAAAAABAgMEBf/EADIRAAIBAgIIBQQCAgMAAAAAAAABAgMRITEEEhNBUYGRsQVSYXHhFSMyNBQiJKEzQtH/2gAMAwEAAhEDEQA/AKLw22zHh2tEbDjRmN4uAbrIr2tqWmpo00WC5STXpMx6+L8y2Ph3+mIn4Uv+UrzxcsKUGruKze71HYsuUc16TMevi/MjlHNekzHr4vzKtQr2NPyrogsWXKOa9JmPXxfmRyjmvSZj18X5lWoRsaflXRBYsuUk16TMevi/MjlJNekzHr4vzKtQjY0/KuiCxZco5r0mY9fF+ZHKOa9JmPXxfmVahGxp+VdEFiy5STXpMx6+L8yOUc16TMevi/Mq1K1Gxp+VdEGBZco5r0mY9fF+ZHKKa9JmPXxfmUAMXRhp7Cn5V0QWRN5RzXpMx6+L8yOUU16TMevi/MoBakojYU/KuiCxYHhHNekzHr4vzJOUc16TMevi/Mq8LlLY0/KuiCxZcpJr0mY9fF+ZHKSa9JmPXxfmVahGxp+VdEFiy5RzXpUx6+L8yOUc16TMevi/Mq1CNjT8q6ILFlyjmvSZj18X5kco5r0mY9fF+ZVqEbGn5V0QWLLlHNekzHr4vzI5RzXpMx6+L8yrUI2NPyrogsWXKOa9JmPXxfmRyjmvSZj18X5lWoRsaflXRBYsuUc16TMevi/MjlHNekzHr4vzKtQjY0/KuiCxZco5r0mY9fF+ZHKSa9JmPXxfmVahGxp+VdEFiy5RzXpMx6+L8y9C8ElrRonjXGRor6eL0vxHupXjq0qcMh2LyteleBv+b/tv1lweJUoR0abSSy3eqFJYDHh3+mIn4Uv+Urzxeh+Hf6YifhS/5SvPF6FP8eb7jQIQhaDBCEIAEIQgAQhCABWvBizWR5lkOI4tY44loBd0CuqqlpeAYY6aY2IaVpShAIdpSqaVwPZLNsOXgQKy8lDjgAYuuGIaeddOPYo8tFlJpwa6Vl7xB5oDWk3cC016clNtCXj8UIkE1dDBbi268huLSCNx1zWNc3jnF9OLi5i8aA41IwxOPWtY6Pda1xOor2RPtbwaSUZruJvy8WuDSasrjtzFdhqvLuEPBiNJxLsZuBrdePJcBqD8F6KzhFFY686giC8AHc6HEbrDdX2HNWDp+FNAMuksddvQYgBiMcBecGHz2YUGq56kZQd1ii42ksMzxKiCFsOFnAviSYkub8Ita+75wDiagAfVOBGYWPIVJ3yE1bM5QlISIECEIQAIQhAAhCEACEIQAIQhAAhCEAC9K8Df83/bfrLzVeleBv8Am/7b9Zed4n+rPl3RMshjw7/TET8KX/KV54vQ/Dv9MRPwpf8AKV54u2n+PN9xoEIQtBghCEACEIQAIQhAAFJkIxZEa4HEEHbko4QqTsxM9+4J2vfYC57g0jnXWkOaaYOO1RLfkiHVLodQf/IzEOOJxb5p2rAcEOFZYBCe4/dqfZktxZboUwSxzuLe41a7zS4auGZC6qVZU3eWTJ1L5FVFjlzeLi+TgQ9ooL246KFOSEQUq6rRS7HGFw+bf0pUDFWk5LvhPLXXTQ0IDhdcE1EmKH/j5zc3Qzr1ZLeUIVE9Rjvq4k+yYzZiG9jxSagiI57AaCKymEWHoHjPeF5jbdnBrnOaKGtboyocbw2dC9CtCwBFheMyJdxkEi9DaaEMOrampAx5pVdPzMOfg8YKCMKCI26BQjDjGAZCgFRtXmSg4M0UlNHmy5VlaMgQ9wDaOGJbuGo21qq6iE7iYiRKUiBAlokXVUAcoqlKKIARFUqKIARCWiKIASqKpaIogBF6V4G/5v8Atv1l5svSfA3/ADf9t+svO8T/AFZ8u6JlkMeHf6YifhS/5SvPF6H4d/piJ+FL/lK88XbT/Hm+40CKoSrQYiEtEUQAlULqiSiAEQurqLqAO4Uq5wq1pIGwJHQiMwVY2Pbz5eoaGuBzBCvJa35eLhFYGnakyoq5kQaK9s62n80jAt1BIOGvSpkzYMKJzoTh2qHAkosGtKFpzwqU1JZMeq8zdSNusjsIisAiOu88VvEjItOQO45p+HVhIddiNwGAo4VBOLcKHowWUE417AKEO2Cv+9q5gW4YVWOoQDlv3FaRqSpu8SZRU8zeRbJiQgJiA4PYKElhuuGxrxp1rP26AInjkqOLc0jj4JoKGgq4N2HVOWNwmc08x9ARRzImNRsrqNxVsJmHGffAbBiOGTiC1wOhBzaTmNNE51lUvfMUKTjkZG35aFHhsiwnNaXXuZjVrhQkXtQTkFjJmFQ1FdK7jqCvQbRs2HBcQGuhF1XUrWGXA4GGdWrM2zJEEuNOcLxpg011AXOnbA1aM7RIWpwwj1BIrM7HBahdIQISiEqRACJSumQychnQdZyClWlZ/EkNLudQFzfqk6dKAISEoSlACVQShIgAXpPgb/m/7b9ZebL0nwOfzf8AbfrLzvE/1Z8u6JlkMeHb6YifhS/5SvPl6D4dvpiJ+FL/AJSvPV20/wAeb7jQIQlotBgAiiUIQAURRCEACEIQAIQhADsGYc3yXEdBVvLcJiBSI0O36qjQlYpNo1MOchRMnXXbF0ZamgI3d6yoKkS9pRGeSe3JLV4FKd9xcRYd3KvQn5a1CBR2Q1OnRsUSDbTXUERvWFJ8Xa7Fh/wpbsWkmro0EjacS4Q4XoRGTgD1tr5J6FXT8NrhQOqNMCCNxB96rJ2LGIF97yBgKGjadSZhTR1PXXFQ5XyLUSDOSxqBv6tyi8Q7YalaiagC6CcQCANNL3WmJeGOs67E9qkJ0mzNIV1bNnNFCDidB3UzVLRaRaaujncbAlYypAGZNBTacAkCu7EDYA497S5/8FmAFdXu3DRUIcfCEm2pA8YIFG5thjKp++qKI8uJJxJqSTnVdR45e4ucSSSSSdqbQAIQug2qAsc0RRKgICxzRekeBzOb6Jb9ZecUXpHgdzmuiW/WXneJ/qz5d0TLIj+Hb6YifhS/5SvPV6H4dfpeJ+FL/lK8+XbT/Hm+40IlQhaDBCEIAEJbqQBAAhLdRRACIT0vKuiODWipKtY/BeJCP/I6HSlateDpWnSgpRbKdsMlOCSecbppWmOGatJchgAGhJxAzOCJiPezqTWtT3LNzsdEKDYklZDKjjHOp5wa0Vp0nBTZCWg8a5vFBwcaNLiSRvozNNQJq5jQOONA4VGOu9Oyc+QAA0c1xLbtGuDjTGuZyUSngdEaKRq+SQIZcl2A3uc5sOI64POvBxxA12KLaXBWHBZGiFzOY4hpY4tDhQUAbsVdA4TRmONIjq3Xjyj52eWhVG6ZLn843gDWlagrPMrZpYWJ7Iz3NJ5haM6kBwA2bVHdJB4vM6KJi5U9Nf8AKnyTKNJvCuz4ochqi0rgxtWBrqihxHVSqSDD5wIOWKk+M1BvY71FmGuGhbWhFRodcVDY9UsIUtU3qXtop8Vn7fsow31pQGlGgHAHetFZcV1QBUdStbaskG7EJDq0Dm0oSU4T1XYxnR1ldGDsmzL5Ln1ENlC7afujeltSOYjsA6g5owoA0ZNpqt3I2fDLRiKnzcBSmXWpDeDbTot9qjP+NI8t8WdsKcbZ7z5p7F6pD4NwwcQFJFkQx5o60tsiv4ct7PJ22PE+qVNluDkVwy9hXp4sxg+qn4cJopiOxLbFLRN9zy6BwTi1xHsK6mOCcTQdOa9TJByHamzKg5jD3o2w/wCMjzGPwTeWwy0YkOvZ+UHEe6i2ngqsd8IzN4Z+L06uOr7wruFL5gAYH3gK+4PQLt/LzP8AsuDxKrfRp8u6MqtBRpuXD/08x8Ov0vE/Cl/ylefXSvXPC3YnG2pEdT+HAHY0rLQODO5ehTmkub7mEKUmroxzYZ2Jxso7YVu2cGgNFIh8Hgr2iNlosmee+JO2J+BZTiRh7F6DD4PjYpUOxWhS6qRqtDZhYXB87E5D4Nm9kvQYdngaBO+KtGil1jRaFxMIeC+GXsT0LgpuW3ECugTzJVZuuzVaEt5h4tk+LgPApjSo7dFFtGf4wNGdAdKZ4mq9AiywcKEVVfH4JwnYjAnXMdinat5lPRccDzpwKZcCtxO8CiPIe3XAhUNrWCYRFK46EtJJ3UT1rlqnZYlKSgFT22HE+qeihT8xwdiQmX3gAVADa85zjoAgHG2JUucch1lTLPsmJGcGw2knbkANpK1licDWMDXxquccS3QHftWkgS4aDcFOxKU7ZFQp3xZ55Ds9odEa80MNrqEY4gge1RhuUi13FseK37xr21UK8aigxOiDNvcdx3GlNpotLAb45BbDcAI8Nh4pxw41o/h73CmC54QyjeLkobW0dxVXG7QlznnEnVc8KZMw4MKJBNOLpkcQ/DnBNK7sZ2dmypsmbN8tfVrm1FMsQaEHoWufMMNIkQ0a3yG6uccC7fkqiXDJ1njDAGzUNtI0OlBFA/is+9jirHg/Z5cS6LzqDCuQ3NBRJJO5FK7OIsMxTzYLQBkcnEe9K2WiDAOiN3Xi4LVsghcxIdcqD/dVnr3Op0sSohWZEpXjndgXbZA6uLjv0VqIVN6VsKid2PURGZJbU4IOnwU24T7l01mKV2VYjQZavwThg6AVOSd4rHCoTb5ihIbidf8A6i49U5lZXyicMfYArOxowN+mlz/sqlzicD2BWdhwKX/6P+y4fEX/AI8uXdHLpStSly7kThzD/fXn7sP3LPtg4rU8MYVZx/RD9ypGQMSuxSz933NdHj9qPsMw4FQnfEiG3tCSANcKVPtUgMpkpMwwVDRgGgDpObj2qrnTZ7is4hOMlwM1KuDTFNmXJKjWuWliMv3BccUpZYAhjdUi7DLQAKqO+0IY84dqfimuGQVdGlIX1Qd6MEZyvuJPj0Olb7eshRprhBBYDz6/+uKiPs2Ec2inWkgScNuTW9id4k/3foILQjTBpCbxbT57xj1BTJOxoUF1489+d5xqerYmzGu0pmPcmZmbu4k9OwdKl1HuKjBK7ky0mJ0Bpc5wa0Cpx96oLOieMRePiVDGc2A2nbEKqZ175khrSeKBF45X9w3K9lnhoAAwAAG4KnLVWeIlHaS9EXsFzTkU4+O1gx7FQxbVDcBifcocScJ1WWs3mbew/allw4r3RCaOoANhO0qosyxeLeHOo517LSm3pUrxknJSZQlz2jMkge0LRVDJ0VmaLhbZjWzUMk4MgMaBrU41VDassIsIg0DhiNld/SrbhpOF024UpdbDbjuaFTsvEolNqQUaSdNX3lBYEUQI15wIcMnVoG6VO0L0+zbkwwubdD2glzW4hw+u3aFj2SQrUsvVBFOnQ7lZ2VZ5hABjnMNSRQ5Xs29CvW1szLYuDwLhsQEiorTqT4NdFVS8yWPuRRgcnjyT07FdwoQG/ZvS1bFKSYjIIGJHQnGwAnWwtor8FNfxTWit4HDsVxV95nN23EVsts9nxXE04QyQSHdG9OTM/UANwpUA5dqriw64qZSWSGotjcZzjuG5EGW7FLa0EY5fFLBZewqkMZZL7VZWSzyv6fimny93PFS7OHlYfV+K4vEF/jy5d0cul/8AFLl3I/CsfvT+hnuVEBrkrjhjFAmn9DPcqEuJXVx933OrRl9qPsSIDwHDtPUkBJqd5SS8DA16k6B2J2N7YhDah4O1dOdsQxmFXHXI+/oQNuwkMbUxHjUUmYeABTXPcNgVe9uO7egSZHiRSU2WYKQ9o2IhwLxxN0bSiwmyG1tcPakjPDRpX2lLOxwCQ3Iedl14rOzNokupBBe7InzRXUnYnqtg6kY4Mlz9pNhipONekncFU3HRTWLUNzEOuu1ykQbKIN55vP1cchuapbpZoGqUv65EJOeMuhwx1NwXMaYJyO5cPNcskog1WaTubuSWQ1UrtoJUyDJjUKRClcQr1RXIbYSsLDhf88Ov1m+wqRHkgKChrQVrTVXfAyzgZlmFaAmp3BCjiKpU1YtkS3pW/MRIhpievAUUCFBJpRXdqwAY8TDznBNQJPYFTWI4P+isRYEvirCVBrlUJ3iQE82EACTnkAlaw2yVMzUIsuCG3EEGornsVHBbGlzUN4yFt1b/AIViyHjvzop4mmthY+UqU+JzypqOWY1CtiFEaOLcCddD0UXEWMSRe6lSzlmsebzeY/a3AJtvjANS++BTpUt3FZp4ou3ur1JviqrqAwltcqqVBg7cE7DuNQ4WFKJ5kMBSIrmsGGaiMJKbwEsQcScSptmRCb1fu/FRYoAwUqzY1bw2XfiuHT/158u6MNMX2Jcu6IfDCDWbf0M9yrGSyveE7P3p/Qz3KrvZ7F1737vuaaPL7UfYVsLm0267BRKyA0VJqGjtSxqNppgD07lEe6uabZ0bhx800DmjHaVw4YXnmg0+90J6FLtYL0QYaA5u2AKDGiF5qd1AMgNiMRHT31IqOgbN6biJxdRZVwuuJDR5TgaE3dKbE0SzmBJuILiDdA2YHYK6KDaMQAG68OfhRjOcBXa7LDUJ2Ymi7AlxGgcSRTMYZKKccAFV0LVkymdZkSL/AOZ1PuMyrvKfIYxtxgApmArGINK0Gpyp/lV0U87mgHp1Sci1BRxGyTUV2YbMFHfjhongx17nHE6KVDkwM81I1iQ4UphVS5aTzNKn3KVDhkimhphtKnNlgANuqLAQWydcVNbIhrSSMcuhTJOSqcl3NU06+lWg1ivhy9cTuXUeaMFt6GSHA4EZ4qSIe5RLVh8zrCSzIqYxZLlml2Jx1JO1WcvCAGKjQoVGjDQJwuKJYFrJHb21PwUmDKCpvKM2GScF2JpzK3hVOLW8bVxuNDum8DtUJ8UuKSZjlx3J2CygxWEnd4FnBhqRLwguGMqpsGXJohJkSeB3ChVyXboui7iOuCgzTMBhLqnKq1sZI5iuJzT0EVGVFKfAa7qVfORQMG+xU1q5gnc4mowrgpVj+d/T8VDgQ9qs7OZS9/T8V52n40JP27o59Ml9mS9u6DhGP3s77g9gVVDaL2ONCrfhBEpNnDGsPHdgPiqqMLpIAoQXdeK7ePu+7L0Z3pxXoR5qLecc8TTD3BOMhtZi8GgyG079yWUgNBLnOAIqRXPpUaPG4xxJ6BsCfqdGeB1MzbojqmmwAZALmGy9uAzPwXIh4f72J2YwawZADTUnMlF2xWtgF5oJpjSl0HU7So03GOIrWue9SWSrgA4jygbu0b+hRTLY0PR1oxKViJxZcaDE7AiOA3AZ5d6uYjOJZTmg4YjPHQlVUxCwB7EWY0ysjN0CIctjVTIUsScMVL8UpgBjl3oSY2yE+UDDtcR1CqOJqcOvpVjFkw0bSlgy2xDQrkeXljVWDZegx7NVLlmtZQjFyHNvOqTUnRVaxG844275JIqozheKnTUK4OnFRocInRJtvApWzOGtOSh2vBPF0G0ZK+bK3G1zJ0UG2H0Y2mZIKpRszOpK8XYdlpdwYKjMDNI5oFNqlOmDcaTnQJlrRSrkptDhew62E2laqtm4l80C7jP2ZJ6Ski44LN/2skaK0cWNS8klczFWUy8Mbd1UFmJTtbAlTudQQNiktmABTVK2EGipUY4uQTmT5SGCauVo1kMjRQoMUBuKizs7o0rojNQic8oOT4Dc1FIJa1Q/F6lSYUM55qXAg1x/2qys5M2vqjcvJYYqwgwA32KPEi3dOlEnM3i7q+K5PELLRpL27o4tLu6Un7dwtqAXTp2DiyScqABVNp4xXU0J6Fu5uzobnEubWtK4nHCm1RjYMD7Mdru9dMtaLcbLN7/X2OalpsYJJp4Kxgojq9Vcdu9IWreDg9Lj+E3tPel5PwPsx2nvWd5cF1+DdeJQ4MwL3aD/AEp5ksdexbhtgQAaiGK9J710bEgnNg7Xd6d5cF1+BPxKF8mYOPGdXPd2ZDoTEOGSV6Dyel/sm9p70Dg/AH8Mdp70Ny4Lr8B9Rh5WefTWJ/3HemWwSSvR3cH4BzhjDLE96QcHpcfwm+3vReXBdfgX1GHBmGhQ7vNbjtPwUqVY1tXO30WxbYMAZQwOs96HWBAOcMdru9UpSW5dfgf1GHBmBfV7jd2qRxdBQZ6rbiwoH2Y7T3pBYUD7Mdp71Lc3uXX4D6lDgzDwn0/3JSJfFy2AsKB9mO0966FjQfqDtPei8+C6/AfUocGYqcONM1PsyDqVpP2FA+zHa7vTgsmFSlzDpd3oUpJ3suvwKXiMGrWZlJyYvOwyUG0WAXScccltxYsEeYO096SJYkF3lQweknvTc5vcuvwT/Pha1mZWDz6VGFETzWgACtVrGWPCGTAOt3ekNjQa1uCvSe9K8rZLr8D+oRvkzCCEaqdCmLnStaLFg/UHae9IbDgn+GO096la63Lr8FvxKD/6sxkaIXmpT8vL4VWr/YUD7Mdp711+xoP1B2u70053yXX4F9Sh5WY8vNSNE4yCStWLEg/ZjtPenP2XD+r7T3oWte9v9/AvqMNyZkI0WmAXECFeOK1xsSD9Qdp710LHhfUHa7vQ3O+S6/AfUYcGZy7kFZSsINGKshZUL6vtd3rr9ns2e13etYVJRzX+/gynp0ZZJmctiMMgmLKHlf0/Fad1jQjmwdru9OQLJhCtGAZanvXNpNOppMXBWTfr634EVNLjOk6aT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3556" name="AutoShape 4" descr="data:image/jpeg;base64,/9j/4AAQSkZJRgABAQAAAQABAAD/2wCEAAkGBhQSERQUEhQUFRUVFxAVFhUUFBQUFBYUFBUVFBUUFRcXHCYeFxkjGRQUHy8gIycpLCwsFR4xNTAqNSYrLCkBCQoKDgwOGA8PGikdHBwpKSksLCwsKSkpKSwpKSwpKSkpKSksKSkpLCkpKSkpKSksKSkpKSksKSwpLCkpLCk1Kf/AABEIALsBDQMBIgACEQEDEQH/xAAbAAABBQEBAAAAAAAAAAAAAAAAAQMEBQYCB//EAEYQAAECAwUCCAoHCAIDAAAAAAEAAgMEEQUSITFBUWEGExYicYGR0QcUMkJUk6GxwdI1UlNic7LDFSRDRIKE4fAjwjNy8f/EABkBAAMBAQEAAAAAAAAAAAAAAAABAgMEBf/EADIRAAIBAgIIBQQCAgMAAAAAAAABAgMRITEEEhNBUYGRsQVSYXHhFSMyNBQiJKEzQtH/2gAMAwEAAhEDEQA/AKLw22zHh2tEbDjRmN4uAbrIr2tqWmpo00WC5STXpMx6+L8y2Ph3+mIn4Uv+UrzxcsKUGruKze71HYsuUc16TMevi/MjlHNekzHr4vzKtQr2NPyrogsWXKOa9JmPXxfmRyjmvSZj18X5lWoRsaflXRBYsuUk16TMevi/MjlJNekzHr4vzKtQjY0/KuiCxZco5r0mY9fF+ZHKOa9JmPXxfmVahGxp+VdEFiy5STXpMx6+L8yOUc16TMevi/Mq1K1Gxp+VdEGBZco5r0mY9fF+ZHKKa9JmPXxfmUAMXRhp7Cn5V0QWRN5RzXpMx6+L8yOUU16TMevi/MoBakojYU/KuiCxYHhHNekzHr4vzJOUc16TMevi/Mq8LlLY0/KuiCxZcpJr0mY9fF+ZHKSa9JmPXxfmVahGxp+VdEFiy5RzXpUx6+L8yOUc16TMevi/Mq1CNjT8q6ILFlyjmvSZj18X5kco5r0mY9fF+ZVqEbGn5V0QWLLlHNekzHr4vzI5RzXpMx6+L8yrUI2NPyrogsWXKOa9JmPXxfmRyjmvSZj18X5lWoRsaflXRBYsuUc16TMevi/MjlHNekzHr4vzKtQjY0/KuiCxZco5r0mY9fF+ZHKSa9JmPXxfmVahGxp+VdEFiy5RzXpMx6+L8y9C8ElrRonjXGRor6eL0vxHupXjq0qcMh2LyteleBv+b/tv1lweJUoR0abSSy3eqFJYDHh3+mIn4Uv+Urzxeh+Hf6YifhS/5SvPF6FP8eb7jQIQhaDBCEIAEIQgAQhCABWvBizWR5lkOI4tY44loBd0CuqqlpeAYY6aY2IaVpShAIdpSqaVwPZLNsOXgQKy8lDjgAYuuGIaeddOPYo8tFlJpwa6Vl7xB5oDWk3cC016clNtCXj8UIkE1dDBbi268huLSCNx1zWNc3jnF9OLi5i8aA41IwxOPWtY6Pda1xOor2RPtbwaSUZruJvy8WuDSasrjtzFdhqvLuEPBiNJxLsZuBrdePJcBqD8F6KzhFFY686giC8AHc6HEbrDdX2HNWDp+FNAMuksddvQYgBiMcBecGHz2YUGq56kZQd1ii42ksMzxKiCFsOFnAviSYkub8Ita+75wDiagAfVOBGYWPIVJ3yE1bM5QlISIECEIQAIQhAAhCEACEIQAIQhAAhCEAC9K8Df83/bfrLzVeleBv8Am/7b9Zed4n+rPl3RMshjw7/TET8KX/KV54vQ/Dv9MRPwpf8AKV54u2n+PN9xoEIQtBghCEACEIQAIQhAAFJkIxZEa4HEEHbko4QqTsxM9+4J2vfYC57g0jnXWkOaaYOO1RLfkiHVLodQf/IzEOOJxb5p2rAcEOFZYBCe4/dqfZktxZboUwSxzuLe41a7zS4auGZC6qVZU3eWTJ1L5FVFjlzeLi+TgQ9ooL246KFOSEQUq6rRS7HGFw+bf0pUDFWk5LvhPLXXTQ0IDhdcE1EmKH/j5zc3Qzr1ZLeUIVE9Rjvq4k+yYzZiG9jxSagiI57AaCKymEWHoHjPeF5jbdnBrnOaKGtboyocbw2dC9CtCwBFheMyJdxkEi9DaaEMOrampAx5pVdPzMOfg8YKCMKCI26BQjDjGAZCgFRtXmSg4M0UlNHmy5VlaMgQ9wDaOGJbuGo21qq6iE7iYiRKUiBAlokXVUAcoqlKKIARFUqKIARCWiKIASqKpaIogBF6V4G/5v8Atv1l5svSfA3/ADf9t+svO8T/AFZ8u6JlkMeHf6YifhS/5SvPF6H4d/piJ+FL/lK88XbT/Hm+40CKoSrQYiEtEUQAlULqiSiAEQurqLqAO4Uq5wq1pIGwJHQiMwVY2Pbz5eoaGuBzBCvJa35eLhFYGnakyoq5kQaK9s62n80jAt1BIOGvSpkzYMKJzoTh2qHAkosGtKFpzwqU1JZMeq8zdSNusjsIisAiOu88VvEjItOQO45p+HVhIddiNwGAo4VBOLcKHowWUE417AKEO2Cv+9q5gW4YVWOoQDlv3FaRqSpu8SZRU8zeRbJiQgJiA4PYKElhuuGxrxp1rP26AInjkqOLc0jj4JoKGgq4N2HVOWNwmc08x9ARRzImNRsrqNxVsJmHGffAbBiOGTiC1wOhBzaTmNNE51lUvfMUKTjkZG35aFHhsiwnNaXXuZjVrhQkXtQTkFjJmFQ1FdK7jqCvQbRs2HBcQGuhF1XUrWGXA4GGdWrM2zJEEuNOcLxpg011AXOnbA1aM7RIWpwwj1BIrM7HBahdIQISiEqRACJSumQychnQdZyClWlZ/EkNLudQFzfqk6dKAISEoSlACVQShIgAXpPgb/m/7b9ZebL0nwOfzf8AbfrLzvE/1Z8u6JlkMeHb6YifhS/5SvPl6D4dvpiJ+FL/AJSvPV20/wAeb7jQIQlotBgAiiUIQAURRCEACEIQAIQhADsGYc3yXEdBVvLcJiBSI0O36qjQlYpNo1MOchRMnXXbF0ZamgI3d6yoKkS9pRGeSe3JLV4FKd9xcRYd3KvQn5a1CBR2Q1OnRsUSDbTXUERvWFJ8Xa7Fh/wpbsWkmro0EjacS4Q4XoRGTgD1tr5J6FXT8NrhQOqNMCCNxB96rJ2LGIF97yBgKGjadSZhTR1PXXFQ5XyLUSDOSxqBv6tyi8Q7YalaiagC6CcQCANNL3WmJeGOs67E9qkJ0mzNIV1bNnNFCDidB3UzVLRaRaaujncbAlYypAGZNBTacAkCu7EDYA497S5/8FmAFdXu3DRUIcfCEm2pA8YIFG5thjKp++qKI8uJJxJqSTnVdR45e4ucSSSSSdqbQAIQug2qAsc0RRKgICxzRekeBzOb6Jb9ZecUXpHgdzmuiW/WXneJ/qz5d0TLIj+Hb6YifhS/5SvPV6H4dfpeJ+FL/lK8+XbT/Hm+40IlQhaDBCEIAEJbqQBAAhLdRRACIT0vKuiODWipKtY/BeJCP/I6HSlateDpWnSgpRbKdsMlOCSecbppWmOGatJchgAGhJxAzOCJiPezqTWtT3LNzsdEKDYklZDKjjHOp5wa0Vp0nBTZCWg8a5vFBwcaNLiSRvozNNQJq5jQOONA4VGOu9Oyc+QAA0c1xLbtGuDjTGuZyUSngdEaKRq+SQIZcl2A3uc5sOI64POvBxxA12KLaXBWHBZGiFzOY4hpY4tDhQUAbsVdA4TRmONIjq3Xjyj52eWhVG6ZLn843gDWlagrPMrZpYWJ7Iz3NJ5haM6kBwA2bVHdJB4vM6KJi5U9Nf8AKnyTKNJvCuz4ochqi0rgxtWBrqihxHVSqSDD5wIOWKk+M1BvY71FmGuGhbWhFRodcVDY9UsIUtU3qXtop8Vn7fsow31pQGlGgHAHetFZcV1QBUdStbaskG7EJDq0Dm0oSU4T1XYxnR1ldGDsmzL5Ln1ENlC7afujeltSOYjsA6g5owoA0ZNpqt3I2fDLRiKnzcBSmXWpDeDbTot9qjP+NI8t8WdsKcbZ7z5p7F6pD4NwwcQFJFkQx5o60tsiv4ct7PJ22PE+qVNluDkVwy9hXp4sxg+qn4cJopiOxLbFLRN9zy6BwTi1xHsK6mOCcTQdOa9TJByHamzKg5jD3o2w/wCMjzGPwTeWwy0YkOvZ+UHEe6i2ngqsd8IzN4Z+L06uOr7wruFL5gAYH3gK+4PQLt/LzP8AsuDxKrfRp8u6MqtBRpuXD/08x8Ov0vE/Cl/ylefXSvXPC3YnG2pEdT+HAHY0rLQODO5ehTmkub7mEKUmroxzYZ2Jxso7YVu2cGgNFIh8Hgr2iNlosmee+JO2J+BZTiRh7F6DD4PjYpUOxWhS6qRqtDZhYXB87E5D4Nm9kvQYdngaBO+KtGil1jRaFxMIeC+GXsT0LgpuW3ECugTzJVZuuzVaEt5h4tk+LgPApjSo7dFFtGf4wNGdAdKZ4mq9AiywcKEVVfH4JwnYjAnXMdinat5lPRccDzpwKZcCtxO8CiPIe3XAhUNrWCYRFK46EtJJ3UT1rlqnZYlKSgFT22HE+qeihT8xwdiQmX3gAVADa85zjoAgHG2JUucch1lTLPsmJGcGw2knbkANpK1licDWMDXxquccS3QHftWkgS4aDcFOxKU7ZFQp3xZ55Ds9odEa80MNrqEY4gge1RhuUi13FseK37xr21UK8aigxOiDNvcdx3GlNpotLAb45BbDcAI8Nh4pxw41o/h73CmC54QyjeLkobW0dxVXG7QlznnEnVc8KZMw4MKJBNOLpkcQ/DnBNK7sZ2dmypsmbN8tfVrm1FMsQaEHoWufMMNIkQ0a3yG6uccC7fkqiXDJ1njDAGzUNtI0OlBFA/is+9jirHg/Z5cS6LzqDCuQ3NBRJJO5FK7OIsMxTzYLQBkcnEe9K2WiDAOiN3Xi4LVsghcxIdcqD/dVnr3Op0sSohWZEpXjndgXbZA6uLjv0VqIVN6VsKid2PURGZJbU4IOnwU24T7l01mKV2VYjQZavwThg6AVOSd4rHCoTb5ihIbidf8A6i49U5lZXyicMfYArOxowN+mlz/sqlzicD2BWdhwKX/6P+y4fEX/AI8uXdHLpStSly7kThzD/fXn7sP3LPtg4rU8MYVZx/RD9ypGQMSuxSz933NdHj9qPsMw4FQnfEiG3tCSANcKVPtUgMpkpMwwVDRgGgDpObj2qrnTZ7is4hOMlwM1KuDTFNmXJKjWuWliMv3BccUpZYAhjdUi7DLQAKqO+0IY84dqfimuGQVdGlIX1Qd6MEZyvuJPj0Olb7eshRprhBBYDz6/+uKiPs2Ec2inWkgScNuTW9id4k/3foILQjTBpCbxbT57xj1BTJOxoUF1489+d5xqerYmzGu0pmPcmZmbu4k9OwdKl1HuKjBK7ky0mJ0Bpc5wa0Cpx96oLOieMRePiVDGc2A2nbEKqZ175khrSeKBF45X9w3K9lnhoAAwAAG4KnLVWeIlHaS9EXsFzTkU4+O1gx7FQxbVDcBifcocScJ1WWs3mbew/allw4r3RCaOoANhO0qosyxeLeHOo517LSm3pUrxknJSZQlz2jMkge0LRVDJ0VmaLhbZjWzUMk4MgMaBrU41VDassIsIg0DhiNld/SrbhpOF024UpdbDbjuaFTsvEolNqQUaSdNX3lBYEUQI15wIcMnVoG6VO0L0+zbkwwubdD2glzW4hw+u3aFj2SQrUsvVBFOnQ7lZ2VZ5hABjnMNSRQ5Xs29CvW1szLYuDwLhsQEiorTqT4NdFVS8yWPuRRgcnjyT07FdwoQG/ZvS1bFKSYjIIGJHQnGwAnWwtor8FNfxTWit4HDsVxV95nN23EVsts9nxXE04QyQSHdG9OTM/UANwpUA5dqriw64qZSWSGotjcZzjuG5EGW7FLa0EY5fFLBZewqkMZZL7VZWSzyv6fimny93PFS7OHlYfV+K4vEF/jy5d0cul/8AFLl3I/CsfvT+hnuVEBrkrjhjFAmn9DPcqEuJXVx933OrRl9qPsSIDwHDtPUkBJqd5SS8DA16k6B2J2N7YhDah4O1dOdsQxmFXHXI+/oQNuwkMbUxHjUUmYeABTXPcNgVe9uO7egSZHiRSU2WYKQ9o2IhwLxxN0bSiwmyG1tcPakjPDRpX2lLOxwCQ3Iedl14rOzNokupBBe7InzRXUnYnqtg6kY4Mlz9pNhipONekncFU3HRTWLUNzEOuu1ykQbKIN55vP1cchuapbpZoGqUv65EJOeMuhwx1NwXMaYJyO5cPNcskog1WaTubuSWQ1UrtoJUyDJjUKRClcQr1RXIbYSsLDhf88Ov1m+wqRHkgKChrQVrTVXfAyzgZlmFaAmp3BCjiKpU1YtkS3pW/MRIhpievAUUCFBJpRXdqwAY8TDznBNQJPYFTWI4P+isRYEvirCVBrlUJ3iQE82EACTnkAlaw2yVMzUIsuCG3EEGornsVHBbGlzUN4yFt1b/AIViyHjvzop4mmthY+UqU+JzypqOWY1CtiFEaOLcCddD0UXEWMSRe6lSzlmsebzeY/a3AJtvjANS++BTpUt3FZp4ou3ur1JviqrqAwltcqqVBg7cE7DuNQ4WFKJ5kMBSIrmsGGaiMJKbwEsQcScSptmRCb1fu/FRYoAwUqzY1bw2XfiuHT/158u6MNMX2Jcu6IfDCDWbf0M9yrGSyveE7P3p/Qz3KrvZ7F1737vuaaPL7UfYVsLm0267BRKyA0VJqGjtSxqNppgD07lEe6uabZ0bhx800DmjHaVw4YXnmg0+90J6FLtYL0QYaA5u2AKDGiF5qd1AMgNiMRHT31IqOgbN6biJxdRZVwuuJDR5TgaE3dKbE0SzmBJuILiDdA2YHYK6KDaMQAG68OfhRjOcBXa7LDUJ2Ymi7AlxGgcSRTMYZKKccAFV0LVkymdZkSL/AOZ1PuMyrvKfIYxtxgApmArGINK0Gpyp/lV0U87mgHp1Sci1BRxGyTUV2YbMFHfjhongx17nHE6KVDkwM81I1iQ4UphVS5aTzNKn3KVDhkimhphtKnNlgANuqLAQWydcVNbIhrSSMcuhTJOSqcl3NU06+lWg1ivhy9cTuXUeaMFt6GSHA4EZ4qSIe5RLVh8zrCSzIqYxZLlml2Jx1JO1WcvCAGKjQoVGjDQJwuKJYFrJHb21PwUmDKCpvKM2GScF2JpzK3hVOLW8bVxuNDum8DtUJ8UuKSZjlx3J2CygxWEnd4FnBhqRLwguGMqpsGXJohJkSeB3ChVyXboui7iOuCgzTMBhLqnKq1sZI5iuJzT0EVGVFKfAa7qVfORQMG+xU1q5gnc4mowrgpVj+d/T8VDgQ9qs7OZS9/T8V52n40JP27o59Ml9mS9u6DhGP3s77g9gVVDaL2ONCrfhBEpNnDGsPHdgPiqqMLpIAoQXdeK7ePu+7L0Z3pxXoR5qLecc8TTD3BOMhtZi8GgyG079yWUgNBLnOAIqRXPpUaPG4xxJ6BsCfqdGeB1MzbojqmmwAZALmGy9uAzPwXIh4f72J2YwawZADTUnMlF2xWtgF5oJpjSl0HU7So03GOIrWue9SWSrgA4jygbu0b+hRTLY0PR1oxKViJxZcaDE7AiOA3AZ5d6uYjOJZTmg4YjPHQlVUxCwB7EWY0ysjN0CIctjVTIUsScMVL8UpgBjl3oSY2yE+UDDtcR1CqOJqcOvpVjFkw0bSlgy2xDQrkeXljVWDZegx7NVLlmtZQjFyHNvOqTUnRVaxG844275JIqozheKnTUK4OnFRocInRJtvApWzOGtOSh2vBPF0G0ZK+bK3G1zJ0UG2H0Y2mZIKpRszOpK8XYdlpdwYKjMDNI5oFNqlOmDcaTnQJlrRSrkptDhew62E2laqtm4l80C7jP2ZJ6Ski44LN/2skaK0cWNS8klczFWUy8Mbd1UFmJTtbAlTudQQNiktmABTVK2EGipUY4uQTmT5SGCauVo1kMjRQoMUBuKizs7o0rojNQic8oOT4Dc1FIJa1Q/F6lSYUM55qXAg1x/2qys5M2vqjcvJYYqwgwA32KPEi3dOlEnM3i7q+K5PELLRpL27o4tLu6Un7dwtqAXTp2DiyScqABVNp4xXU0J6Fu5uzobnEubWtK4nHCm1RjYMD7Mdru9dMtaLcbLN7/X2OalpsYJJp4Kxgojq9Vcdu9IWreDg9Lj+E3tPel5PwPsx2nvWd5cF1+DdeJQ4MwL3aD/AEp5ksdexbhtgQAaiGK9J710bEgnNg7Xd6d5cF1+BPxKF8mYOPGdXPd2ZDoTEOGSV6Dyel/sm9p70Dg/AH8Mdp70Ny4Lr8B9Rh5WefTWJ/3HemWwSSvR3cH4BzhjDLE96QcHpcfwm+3vReXBdfgX1GHBmGhQ7vNbjtPwUqVY1tXO30WxbYMAZQwOs96HWBAOcMdru9UpSW5dfgf1GHBmBfV7jd2qRxdBQZ6rbiwoH2Y7T3pBYUD7Mdp71Lc3uXX4D6lDgzDwn0/3JSJfFy2AsKB9mO0966FjQfqDtPei8+C6/AfUocGYqcONM1PsyDqVpP2FA+zHa7vTgsmFSlzDpd3oUpJ3suvwKXiMGrWZlJyYvOwyUG0WAXScccltxYsEeYO096SJYkF3lQweknvTc5vcuvwT/Pha1mZWDz6VGFETzWgACtVrGWPCGTAOt3ekNjQa1uCvSe9K8rZLr8D+oRvkzCCEaqdCmLnStaLFg/UHae9IbDgn+GO096la63Lr8FvxKD/6sxkaIXmpT8vL4VWr/YUD7Mdp711+xoP1B2u70053yXX4F9Sh5WY8vNSNE4yCStWLEg/ZjtPenP2XD+r7T3oWte9v9/AvqMNyZkI0WmAXECFeOK1xsSD9Qdp710LHhfUHa7vQ3O+S6/AfUYcGZy7kFZSsINGKshZUL6vtd3rr9ns2e13etYVJRzX+/gynp0ZZJmctiMMgmLKHlf0/Fad1jQjmwdru9OQLJhCtGAZanvXNpNOppMXBWTfr634EVNLjOk6aT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3558" name="AutoShape 6" descr="data:image/jpeg;base64,/9j/4AAQSkZJRgABAQAAAQABAAD/2wCEAAkGBhQSERQUEhQUFRUVFxAVFhUUFBQUFBYUFBUVFBUUFRcXHCYeFxkjGRQUHy8gIycpLCwsFR4xNTAqNSYrLCkBCQoKDgwOGA8PGikdHBwpKSksLCwsKSkpKSwpKSwpKSkpKSksKSkpLCkpKSkpKSksKSkpKSksKSwpLCkpLCk1Kf/AABEIALsBDQMBIgACEQEDEQH/xAAbAAABBQEBAAAAAAAAAAAAAAAAAQMEBQYCB//EAEYQAAECAwUCCAoHCAIDAAAAAAEAAgMEEQUSITFBUWEGExYicYGR0QcUMkJUk6GxwdI1UlNic7LDFSRDRIKE4fAjwjNy8f/EABkBAAMBAQEAAAAAAAAAAAAAAAABAgMEBf/EADIRAAIBAgIIBQQCAgMAAAAAAAABAgMRITEEEhNBUYGRsQVSYXHhFSMyNBQiJKEzQtH/2gAMAwEAAhEDEQA/AKLw22zHh2tEbDjRmN4uAbrIr2tqWmpo00WC5STXpMx6+L8y2Ph3+mIn4Uv+UrzxcsKUGruKze71HYsuUc16TMevi/MjlHNekzHr4vzKtQr2NPyrogsWXKOa9JmPXxfmRyjmvSZj18X5lWoRsaflXRBYsuUk16TMevi/MjlJNekzHr4vzKtQjY0/KuiCxZco5r0mY9fF+ZHKOa9JmPXxfmVahGxp+VdEFiy5STXpMx6+L8yOUc16TMevi/Mq1K1Gxp+VdEGBZco5r0mY9fF+ZHKKa9JmPXxfmUAMXRhp7Cn5V0QWRN5RzXpMx6+L8yOUU16TMevi/MoBakojYU/KuiCxYHhHNekzHr4vzJOUc16TMevi/Mq8LlLY0/KuiCxZcpJr0mY9fF+ZHKSa9JmPXxfmVahGxp+VdEFiy5RzXpUx6+L8yOUc16TMevi/Mq1CNjT8q6ILFlyjmvSZj18X5kco5r0mY9fF+ZVqEbGn5V0QWLLlHNekzHr4vzI5RzXpMx6+L8yrUI2NPyrogsWXKOa9JmPXxfmRyjmvSZj18X5lWoRsaflXRBYsuUc16TMevi/MjlHNekzHr4vzKtQjY0/KuiCxZco5r0mY9fF+ZHKSa9JmPXxfmVahGxp+VdEFiy5RzXpMx6+L8y9C8ElrRonjXGRor6eL0vxHupXjq0qcMh2LyteleBv+b/tv1lweJUoR0abSSy3eqFJYDHh3+mIn4Uv+Urzxeh+Hf6YifhS/5SvPF6FP8eb7jQIQhaDBCEIAEIQgAQhCABWvBizWR5lkOI4tY44loBd0CuqqlpeAYY6aY2IaVpShAIdpSqaVwPZLNsOXgQKy8lDjgAYuuGIaeddOPYo8tFlJpwa6Vl7xB5oDWk3cC016clNtCXj8UIkE1dDBbi268huLSCNx1zWNc3jnF9OLi5i8aA41IwxOPWtY6Pda1xOor2RPtbwaSUZruJvy8WuDSasrjtzFdhqvLuEPBiNJxLsZuBrdePJcBqD8F6KzhFFY686giC8AHc6HEbrDdX2HNWDp+FNAMuksddvQYgBiMcBecGHz2YUGq56kZQd1ii42ksMzxKiCFsOFnAviSYkub8Ita+75wDiagAfVOBGYWPIVJ3yE1bM5QlISIECEIQAIQhAAhCEACEIQAIQhAAhCEAC9K8Df83/bfrLzVeleBv8Am/7b9Zed4n+rPl3RMshjw7/TET8KX/KV54vQ/Dv9MRPwpf8AKV54u2n+PN9xoEIQtBghCEACEIQAIQhAAFJkIxZEa4HEEHbko4QqTsxM9+4J2vfYC57g0jnXWkOaaYOO1RLfkiHVLodQf/IzEOOJxb5p2rAcEOFZYBCe4/dqfZktxZboUwSxzuLe41a7zS4auGZC6qVZU3eWTJ1L5FVFjlzeLi+TgQ9ooL246KFOSEQUq6rRS7HGFw+bf0pUDFWk5LvhPLXXTQ0IDhdcE1EmKH/j5zc3Qzr1ZLeUIVE9Rjvq4k+yYzZiG9jxSagiI57AaCKymEWHoHjPeF5jbdnBrnOaKGtboyocbw2dC9CtCwBFheMyJdxkEi9DaaEMOrampAx5pVdPzMOfg8YKCMKCI26BQjDjGAZCgFRtXmSg4M0UlNHmy5VlaMgQ9wDaOGJbuGo21qq6iE7iYiRKUiBAlokXVUAcoqlKKIARFUqKIARCWiKIASqKpaIogBF6V4G/5v8Atv1l5svSfA3/ADf9t+svO8T/AFZ8u6JlkMeHf6YifhS/5SvPF6H4d/piJ+FL/lK88XbT/Hm+40CKoSrQYiEtEUQAlULqiSiAEQurqLqAO4Uq5wq1pIGwJHQiMwVY2Pbz5eoaGuBzBCvJa35eLhFYGnakyoq5kQaK9s62n80jAt1BIOGvSpkzYMKJzoTh2qHAkosGtKFpzwqU1JZMeq8zdSNusjsIisAiOu88VvEjItOQO45p+HVhIddiNwGAo4VBOLcKHowWUE417AKEO2Cv+9q5gW4YVWOoQDlv3FaRqSpu8SZRU8zeRbJiQgJiA4PYKElhuuGxrxp1rP26AInjkqOLc0jj4JoKGgq4N2HVOWNwmc08x9ARRzImNRsrqNxVsJmHGffAbBiOGTiC1wOhBzaTmNNE51lUvfMUKTjkZG35aFHhsiwnNaXXuZjVrhQkXtQTkFjJmFQ1FdK7jqCvQbRs2HBcQGuhF1XUrWGXA4GGdWrM2zJEEuNOcLxpg011AXOnbA1aM7RIWpwwj1BIrM7HBahdIQISiEqRACJSumQychnQdZyClWlZ/EkNLudQFzfqk6dKAISEoSlACVQShIgAXpPgb/m/7b9ZebL0nwOfzf8AbfrLzvE/1Z8u6JlkMeHb6YifhS/5SvPl6D4dvpiJ+FL/AJSvPV20/wAeb7jQIQlotBgAiiUIQAURRCEACEIQAIQhADsGYc3yXEdBVvLcJiBSI0O36qjQlYpNo1MOchRMnXXbF0ZamgI3d6yoKkS9pRGeSe3JLV4FKd9xcRYd3KvQn5a1CBR2Q1OnRsUSDbTXUERvWFJ8Xa7Fh/wpbsWkmro0EjacS4Q4XoRGTgD1tr5J6FXT8NrhQOqNMCCNxB96rJ2LGIF97yBgKGjadSZhTR1PXXFQ5XyLUSDOSxqBv6tyi8Q7YalaiagC6CcQCANNL3WmJeGOs67E9qkJ0mzNIV1bNnNFCDidB3UzVLRaRaaujncbAlYypAGZNBTacAkCu7EDYA497S5/8FmAFdXu3DRUIcfCEm2pA8YIFG5thjKp++qKI8uJJxJqSTnVdR45e4ucSSSSSdqbQAIQug2qAsc0RRKgICxzRekeBzOb6Jb9ZecUXpHgdzmuiW/WXneJ/qz5d0TLIj+Hb6YifhS/5SvPV6H4dfpeJ+FL/lK8+XbT/Hm+40IlQhaDBCEIAEJbqQBAAhLdRRACIT0vKuiODWipKtY/BeJCP/I6HSlateDpWnSgpRbKdsMlOCSecbppWmOGatJchgAGhJxAzOCJiPezqTWtT3LNzsdEKDYklZDKjjHOp5wa0Vp0nBTZCWg8a5vFBwcaNLiSRvozNNQJq5jQOONA4VGOu9Oyc+QAA0c1xLbtGuDjTGuZyUSngdEaKRq+SQIZcl2A3uc5sOI64POvBxxA12KLaXBWHBZGiFzOY4hpY4tDhQUAbsVdA4TRmONIjq3Xjyj52eWhVG6ZLn843gDWlagrPMrZpYWJ7Iz3NJ5haM6kBwA2bVHdJB4vM6KJi5U9Nf8AKnyTKNJvCuz4ochqi0rgxtWBrqihxHVSqSDD5wIOWKk+M1BvY71FmGuGhbWhFRodcVDY9UsIUtU3qXtop8Vn7fsow31pQGlGgHAHetFZcV1QBUdStbaskG7EJDq0Dm0oSU4T1XYxnR1ldGDsmzL5Ln1ENlC7afujeltSOYjsA6g5owoA0ZNpqt3I2fDLRiKnzcBSmXWpDeDbTot9qjP+NI8t8WdsKcbZ7z5p7F6pD4NwwcQFJFkQx5o60tsiv4ct7PJ22PE+qVNluDkVwy9hXp4sxg+qn4cJopiOxLbFLRN9zy6BwTi1xHsK6mOCcTQdOa9TJByHamzKg5jD3o2w/wCMjzGPwTeWwy0YkOvZ+UHEe6i2ngqsd8IzN4Z+L06uOr7wruFL5gAYH3gK+4PQLt/LzP8AsuDxKrfRp8u6MqtBRpuXD/08x8Ov0vE/Cl/ylefXSvXPC3YnG2pEdT+HAHY0rLQODO5ehTmkub7mEKUmroxzYZ2Jxso7YVu2cGgNFIh8Hgr2iNlosmee+JO2J+BZTiRh7F6DD4PjYpUOxWhS6qRqtDZhYXB87E5D4Nm9kvQYdngaBO+KtGil1jRaFxMIeC+GXsT0LgpuW3ECugTzJVZuuzVaEt5h4tk+LgPApjSo7dFFtGf4wNGdAdKZ4mq9AiywcKEVVfH4JwnYjAnXMdinat5lPRccDzpwKZcCtxO8CiPIe3XAhUNrWCYRFK46EtJJ3UT1rlqnZYlKSgFT22HE+qeihT8xwdiQmX3gAVADa85zjoAgHG2JUucch1lTLPsmJGcGw2knbkANpK1licDWMDXxquccS3QHftWkgS4aDcFOxKU7ZFQp3xZ55Ds9odEa80MNrqEY4gge1RhuUi13FseK37xr21UK8aigxOiDNvcdx3GlNpotLAb45BbDcAI8Nh4pxw41o/h73CmC54QyjeLkobW0dxVXG7QlznnEnVc8KZMw4MKJBNOLpkcQ/DnBNK7sZ2dmypsmbN8tfVrm1FMsQaEHoWufMMNIkQ0a3yG6uccC7fkqiXDJ1njDAGzUNtI0OlBFA/is+9jirHg/Z5cS6LzqDCuQ3NBRJJO5FK7OIsMxTzYLQBkcnEe9K2WiDAOiN3Xi4LVsghcxIdcqD/dVnr3Op0sSohWZEpXjndgXbZA6uLjv0VqIVN6VsKid2PURGZJbU4IOnwU24T7l01mKV2VYjQZavwThg6AVOSd4rHCoTb5ihIbidf8A6i49U5lZXyicMfYArOxowN+mlz/sqlzicD2BWdhwKX/6P+y4fEX/AI8uXdHLpStSly7kThzD/fXn7sP3LPtg4rU8MYVZx/RD9ypGQMSuxSz933NdHj9qPsMw4FQnfEiG3tCSANcKVPtUgMpkpMwwVDRgGgDpObj2qrnTZ7is4hOMlwM1KuDTFNmXJKjWuWliMv3BccUpZYAhjdUi7DLQAKqO+0IY84dqfimuGQVdGlIX1Qd6MEZyvuJPj0Olb7eshRprhBBYDz6/+uKiPs2Ec2inWkgScNuTW9id4k/3foILQjTBpCbxbT57xj1BTJOxoUF1489+d5xqerYmzGu0pmPcmZmbu4k9OwdKl1HuKjBK7ky0mJ0Bpc5wa0Cpx96oLOieMRePiVDGc2A2nbEKqZ175khrSeKBF45X9w3K9lnhoAAwAAG4KnLVWeIlHaS9EXsFzTkU4+O1gx7FQxbVDcBifcocScJ1WWs3mbew/allw4r3RCaOoANhO0qosyxeLeHOo517LSm3pUrxknJSZQlz2jMkge0LRVDJ0VmaLhbZjWzUMk4MgMaBrU41VDassIsIg0DhiNld/SrbhpOF024UpdbDbjuaFTsvEolNqQUaSdNX3lBYEUQI15wIcMnVoG6VO0L0+zbkwwubdD2glzW4hw+u3aFj2SQrUsvVBFOnQ7lZ2VZ5hABjnMNSRQ5Xs29CvW1szLYuDwLhsQEiorTqT4NdFVS8yWPuRRgcnjyT07FdwoQG/ZvS1bFKSYjIIGJHQnGwAnWwtor8FNfxTWit4HDsVxV95nN23EVsts9nxXE04QyQSHdG9OTM/UANwpUA5dqriw64qZSWSGotjcZzjuG5EGW7FLa0EY5fFLBZewqkMZZL7VZWSzyv6fimny93PFS7OHlYfV+K4vEF/jy5d0cul/8AFLl3I/CsfvT+hnuVEBrkrjhjFAmn9DPcqEuJXVx933OrRl9qPsSIDwHDtPUkBJqd5SS8DA16k6B2J2N7YhDah4O1dOdsQxmFXHXI+/oQNuwkMbUxHjUUmYeABTXPcNgVe9uO7egSZHiRSU2WYKQ9o2IhwLxxN0bSiwmyG1tcPakjPDRpX2lLOxwCQ3Iedl14rOzNokupBBe7InzRXUnYnqtg6kY4Mlz9pNhipONekncFU3HRTWLUNzEOuu1ykQbKIN55vP1cchuapbpZoGqUv65EJOeMuhwx1NwXMaYJyO5cPNcskog1WaTubuSWQ1UrtoJUyDJjUKRClcQr1RXIbYSsLDhf88Ov1m+wqRHkgKChrQVrTVXfAyzgZlmFaAmp3BCjiKpU1YtkS3pW/MRIhpievAUUCFBJpRXdqwAY8TDznBNQJPYFTWI4P+isRYEvirCVBrlUJ3iQE82EACTnkAlaw2yVMzUIsuCG3EEGornsVHBbGlzUN4yFt1b/AIViyHjvzop4mmthY+UqU+JzypqOWY1CtiFEaOLcCddD0UXEWMSRe6lSzlmsebzeY/a3AJtvjANS++BTpUt3FZp4ou3ur1JviqrqAwltcqqVBg7cE7DuNQ4WFKJ5kMBSIrmsGGaiMJKbwEsQcScSptmRCb1fu/FRYoAwUqzY1bw2XfiuHT/158u6MNMX2Jcu6IfDCDWbf0M9yrGSyveE7P3p/Qz3KrvZ7F1737vuaaPL7UfYVsLm0267BRKyA0VJqGjtSxqNppgD07lEe6uabZ0bhx800DmjHaVw4YXnmg0+90J6FLtYL0QYaA5u2AKDGiF5qd1AMgNiMRHT31IqOgbN6biJxdRZVwuuJDR5TgaE3dKbE0SzmBJuILiDdA2YHYK6KDaMQAG68OfhRjOcBXa7LDUJ2Ymi7AlxGgcSRTMYZKKccAFV0LVkymdZkSL/AOZ1PuMyrvKfIYxtxgApmArGINK0Gpyp/lV0U87mgHp1Sci1BRxGyTUV2YbMFHfjhongx17nHE6KVDkwM81I1iQ4UphVS5aTzNKn3KVDhkimhphtKnNlgANuqLAQWydcVNbIhrSSMcuhTJOSqcl3NU06+lWg1ivhy9cTuXUeaMFt6GSHA4EZ4qSIe5RLVh8zrCSzIqYxZLlml2Jx1JO1WcvCAGKjQoVGjDQJwuKJYFrJHb21PwUmDKCpvKM2GScF2JpzK3hVOLW8bVxuNDum8DtUJ8UuKSZjlx3J2CygxWEnd4FnBhqRLwguGMqpsGXJohJkSeB3ChVyXboui7iOuCgzTMBhLqnKq1sZI5iuJzT0EVGVFKfAa7qVfORQMG+xU1q5gnc4mowrgpVj+d/T8VDgQ9qs7OZS9/T8V52n40JP27o59Ml9mS9u6DhGP3s77g9gVVDaL2ONCrfhBEpNnDGsPHdgPiqqMLpIAoQXdeK7ePu+7L0Z3pxXoR5qLecc8TTD3BOMhtZi8GgyG079yWUgNBLnOAIqRXPpUaPG4xxJ6BsCfqdGeB1MzbojqmmwAZALmGy9uAzPwXIh4f72J2YwawZADTUnMlF2xWtgF5oJpjSl0HU7So03GOIrWue9SWSrgA4jygbu0b+hRTLY0PR1oxKViJxZcaDE7AiOA3AZ5d6uYjOJZTmg4YjPHQlVUxCwB7EWY0ysjN0CIctjVTIUsScMVL8UpgBjl3oSY2yE+UDDtcR1CqOJqcOvpVjFkw0bSlgy2xDQrkeXljVWDZegx7NVLlmtZQjFyHNvOqTUnRVaxG844275JIqozheKnTUK4OnFRocInRJtvApWzOGtOSh2vBPF0G0ZK+bK3G1zJ0UG2H0Y2mZIKpRszOpK8XYdlpdwYKjMDNI5oFNqlOmDcaTnQJlrRSrkptDhew62E2laqtm4l80C7jP2ZJ6Ski44LN/2skaK0cWNS8klczFWUy8Mbd1UFmJTtbAlTudQQNiktmABTVK2EGipUY4uQTmT5SGCauVo1kMjRQoMUBuKizs7o0rojNQic8oOT4Dc1FIJa1Q/F6lSYUM55qXAg1x/2qys5M2vqjcvJYYqwgwA32KPEi3dOlEnM3i7q+K5PELLRpL27o4tLu6Un7dwtqAXTp2DiyScqABVNp4xXU0J6Fu5uzobnEubWtK4nHCm1RjYMD7Mdru9dMtaLcbLN7/X2OalpsYJJp4Kxgojq9Vcdu9IWreDg9Lj+E3tPel5PwPsx2nvWd5cF1+DdeJQ4MwL3aD/AEp5ksdexbhtgQAaiGK9J710bEgnNg7Xd6d5cF1+BPxKF8mYOPGdXPd2ZDoTEOGSV6Dyel/sm9p70Dg/AH8Mdp70Ny4Lr8B9Rh5WefTWJ/3HemWwSSvR3cH4BzhjDLE96QcHpcfwm+3vReXBdfgX1GHBmGhQ7vNbjtPwUqVY1tXO30WxbYMAZQwOs96HWBAOcMdru9UpSW5dfgf1GHBmBfV7jd2qRxdBQZ6rbiwoH2Y7T3pBYUD7Mdp71Lc3uXX4D6lDgzDwn0/3JSJfFy2AsKB9mO0966FjQfqDtPei8+C6/AfUocGYqcONM1PsyDqVpP2FA+zHa7vTgsmFSlzDpd3oUpJ3suvwKXiMGrWZlJyYvOwyUG0WAXScccltxYsEeYO096SJYkF3lQweknvTc5vcuvwT/Pha1mZWDz6VGFETzWgACtVrGWPCGTAOt3ekNjQa1uCvSe9K8rZLr8D+oRvkzCCEaqdCmLnStaLFg/UHae9IbDgn+GO096la63Lr8FvxKD/6sxkaIXmpT8vL4VWr/YUD7Mdp711+xoP1B2u70053yXX4F9Sh5WY8vNSNE4yCStWLEg/ZjtPenP2XD+r7T3oWte9v9/AvqMNyZkI0WmAXECFeOK1xsSD9Qdp710LHhfUHa7vQ3O+S6/AfUYcGZy7kFZSsINGKshZUL6vtd3rr9ns2e13etYVJRzX+/gynp0ZZJmctiMMgmLKHlf0/Fad1jQjmwdru9OQLJhCtGAZanvXNpNOppMXBWTfr634EVNLjOk6aTP/Z"/>
          <p:cNvSpPr>
            <a:spLocks noChangeAspect="1" noChangeArrowheads="1"/>
          </p:cNvSpPr>
          <p:nvPr/>
        </p:nvSpPr>
        <p:spPr bwMode="auto">
          <a:xfrm>
            <a:off x="155575" y="-1592263"/>
            <a:ext cx="4762500" cy="3324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3560" name="Picture 8" descr="http://bvsms.saude.gov.br/bvs/publicacoes/prioridades_invest/leishmaniose-sandmueck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500438"/>
            <a:ext cx="5857884" cy="3038474"/>
          </a:xfrm>
          <a:prstGeom prst="rect">
            <a:avLst/>
          </a:prstGeom>
          <a:noFill/>
        </p:spPr>
      </p:pic>
      <p:sp>
        <p:nvSpPr>
          <p:cNvPr id="23562" name="AutoShape 10" descr="data:image/jpeg;base64,/9j/4AAQSkZJRgABAQAAAQABAAD/2wCEAAkGBhQSEBUUExQUFBUUFBQVFRQXFBQUFxQVFBQVFRQUFRQXHSYeFxojGRUUHy8gIycpLC0sFR4xNTAqNSYrLCkBCQoKDgwOGg8PGiwkHB8sLCksKSwsLCkpKSwsLCksLCwsLCwsLCkpKSksLCwsLCksKSksLCwsLCwsLCwpLCwsKf/AABEIALcBEwMBIgACEQEDEQH/xAAbAAACAwEBAQAAAAAAAAAAAAADBAACBQEGB//EADYQAAEDAgUCBAQGAgMAAwAAAAEAAhEDIQQSMUFRBWEicYGhkbHB8AYTMkLR4RRSFXLxIyRi/8QAGQEAAwEBAQAAAAAAAAAAAAAAAQIDAAQF/8QAJBEAAgICAgEEAwEAAAAAAAAAAAECEQMhEjFBBBMiUTJhcUL/2gAMAwEAAhEDEQA/APiwC6F0FdhEmP4d+YQhVcCSV3pv6oWm/DlKx0ZD8MGjugFHxTroCIrJCsuBdlYBwhdauLoWMXBV6d0NWYTssFGh0vDSS47afVajWKmApZWDy9z/AGtJmD5I8p3nSdBbkhTkzswwOUWwPdPUqMES0T4SDOgIkaa2IQqNGRO5cBHBIm/FgmRRIIGgDpdsfL5qDdHoRimCLczoA7kuJ76cCAm8FhzmhsN/2cQJg/6iLFSmwESBta4kjjt/a0MBh2iQ65MQ689wfJLZVrQRmEE2AIiJy5ZjeL3U/wAUDgDhMPsD2+gn1shsBcJLSJjcb6aFBuxUqFqjR93WfiKI4Lext/S1f+MHicXEGRFzEaWE3O+iBiKECSCeBz2WaCmrMgT93VHNnZPuwAcA5tnNdDm6QBrOyHUoxZKM6MbHdPa4HmLbabLBxGBM23+HwXqq7Pv5pKsz2Txm0c+TDGR5WpgomVT8uy3K+GlIVMORI2CvGdnFPDx6M2q2FHCQrVmX31Vab4BVTlYOo2FUlFq3E/eiEiAs1dXQLLhToDOKKKIgKMcigoQ1RQEhmM9P/WFtYyplYsTBHxhPdSxE2CDCujMeZKqVeFx4WFKhdlEp0SdAtCl0c7pXJLspDHKfRlQr02E7LVfg4CFQF4Q5op7DXYiaZ4RMJSlw809iKEFcwzAHhFSsEsXE1aTbp7B1sp9tP9rHzslWFMUtBa8qMmd2KI9QqXLZi5MAes+ScoVWAEOBLiQBcAAXMkn0HeTwFm0xqJ8RPrHb0WiwgmGD/XNqYiBmJ+JUm6OyMbDf44AImdIPEazsRqnMLVBAnwumMosICD+VlsDPdcwzImNZkeZ/UJF47KfIpxs1YjVWpuDRAEC9hyg0a+Z2Xj4mRMgceqJmBken8rCNFTXDtLj6oWKH6SBzByg3Ij0tJnsjOaANzoANSdh9EuKkmBIIMEccj75TdGoGKOXTzJ3KTrgB0HXUeUhaBdGqT6mM9/EXiGsuAGg6k27aBYyMnGAF5ItMmBoJtH1SFcLRrnvpr9Vn4iIJnRYzQm4JHE3Mdk9UMDz/AIWdiHe+/sqQWzlyukZ9QxreEq9sDzKYquym9+yXqGbrqR5jOMEiFQI2HGp4Q3i6Ip0LhVy2yoqIVnFFFETHDThXaUcwUAi6kay7LLj6l13MhOKxgwKYoYfMUjmK3ulUjZLJ0rKYocpUO4Hp0QS2E9jqH5YzC7SL9kSoXNHh9Qk63WLQ4R2XE22z1VFJCVLFicuvCpj8JluPNdp4ljngAXlO9baYAAm0qiJvaYjnzsQMGD+Z6H+Ex0tssKmEpS8n0j5qkNNolkXKKZoMZ/adosjX4LmEfTE5pmPCNQ4/6kjTz7d1cVj5X+WoSyL4hihTLSYOuvad/OFpUn5GRHwtMndIYWoDO5cb9h9ytCiA05iAbBonaRE6+qi2dkaaDVQQ2XWm+oK5gnuLyGtJA/UTESSrU8Pne5rjp+m0zHfSE/h6mRzvCIcZnQgkER7rRS8mk2ujhZvofr2QDWy2BJzGzQJvF4ARP8mSQGuO0iNhLvZWfT0kafPlLQf6DL8zQCAQdNb+iEaYaLQI8wPMm6qcGcwOkF15PiB/S2NgAiVDGs8LBA0KxcJjn4CZI+CBiMVNPwg5p1BER3/pONrWIzBpO50HmsnCO3u4HNImM0kg3GxvojYtAMYwNa51y46b8TJWXU0WljXuLHAwJ2AmIEWm/KzKsgekffoihJMWxL/afdZuNcR/5z9hM1QZ9fv+Uni7gnb7suiCPPzSsQrOB8x6oE30++UWLz8FU/RXOIlUCABxdC0srNfH37qgcsAJkVSruqSFSVRCs4oooiAjXKOKGx10V71IdlQF0hQFRywp2mJIXqek0rhecwNOXBev6RTuFHK9UdnpY7scxTYC83jnhzoXqay8x1ajDpXLDs7sv4ilOmWnNsCtnE9WYWHktgLONORANygnoxn9StafZD5RVRRq9DpA03DdUx2IFMkMi4A0nj+AsY4qpReY0KPSa6qMx512A+yqRjuyU8lx4rtDlDFQM2p1Tdf8Ql7pcBFoDWgAAbQ2F3BdIFQhuaB5Ezvt5LYf+EaDm3cQYtFoPBBmUHNeQrHLwKYDGiQfXn4rZq9SYP0mYkj1GkeS8liOk1KTjlcHNBt3twhmrVbcttreB7pXFS6ZaOaUdNHtMF1EB8E/eq3qzZaDyJ8l47plSnUZ35WzVxZbTjNIHnbfVQdLR2p8qZpdMdGYOBkSRwJm/wAFR3UMwyjWB8ZIj2WQz8SMghziDsQRfzV6HU2NdmkCd+Si26SBattmtiKmVoJgSdPM2PsUjjKr35RaxmZiB+4EbrrsfTecxBsBlvYO323V8PSFZji0jwAuJOgA5jS9vUI8X4FeSMdsVYZk7WgdoH8JaCAef230AMjztIXXYsBp3kc88/e6ZYQW34JHwSUx+SZlYh32fv7lZ2Jbzv8Af8LSxDCB4rTHqsvFOv7D79EULIzMVUiYGqzcS8iY+/Na9ZkrFq6n4LqgeZnVAAZv9+aq6/opUfOnwXAOFY5CjzOi6FAF2UyQGRQlcKqSnAWzKIcqIWYcp4CDdExeAyiU5TOd/YIfUqsmFqQLMuFdlKV19OEam1TMGwbbr0/SGHZYGFpL0/RWbrmys9L0saQ7WbyF57quHlelxrlj4i+q5oumdso3EwsM0z5LRpUiULDMuSnaJIVJMlFUgFfChwuEFmGgGJHkU5WcqUgNdZTQYk4pmVUwbg4ZZkmxk+97Jqn0V73AOdAP7rniLcXXocNhBEuDb/EJ+gAAMpI8veZHZF5GZemXk8vh/wAO1gDDxzBkTryIUp0ngEVG6aEG0i4BafovS1z3Lp899llVnZjAECZOvog5PyNHEukcwOAzQWkgn9Vreg3hbNPDnLDzFtb5ZGkzykelUy1w1W82jAs6ImDFydZPKRu2dEcfFHmMX09r22a0Tq4WPPofLlYOO6fVB8JLgODt3XrMZRDd5tPHn99kgKBc1zmtc5oiWtkEnzvb+UYykmJlxRas89QxdZtoeNrT7hM4fqb2mYMjeDB7FX/5Z7HXoiBoDInbZP4L8SsDoewt5I8Y8yDDvddHJ/RwcVfZynjm1L3bzHPI58vgrmo+mQWVBHBMj0tCfqYug8ZhkI5FifNpj5nVKVTTdZsA/wCsET6FSbLxj+xat1hzoa4jW/8A6q1KsieNuV2vhHAfuv2mPK6GyiRuebiJQdeB1KXTFKx8KxMcfEt2tusnGgB3pZWxnHmEWid/RWZTJPhBtwjYHDBzoJgarYoVG0Ww1uZxM9/XhPKVCY8XLb6M4dGIbJska1LKYWxWFSq7xOj/APLf5Wd1OnlyjsVsc3dD5sSjG0hMuVCVCuK1nISVFxRLYT0lJuRk7pPDUi987K2Nr5iGhO0mCnT7wqExHHtEwF3DUJuhsaXvWtTpWUJyL4sfLbB4dsFbuDrhovZZVNl0TFSBBXPJWehB8dGpVxk7rMrVrpRrzyqHEXupcSzmO5QLpltTwrKq4qFQ4+ybixHJIYxOKstPpzfDIPAiPVePxmNmwX0T8ICiaDM4c55AhsWl2h2kyIH/AG7Kyho5/e+Rym07iJTP5cCbH6J3EYrOQ0NFjlgQQ0gunQekz33QmHMCBEM/be9wLcwpuFdHXHI2tmTWeQZjeL6Tp8Lq7aUmC5otIaNXdgQLlVxFcS4cm/YrtK773i2uonf2st4Mrc6QTCNggkOuCQBckTlHkJBWkMQS2GiBJF/UJjA4Vrhci0EX1iYFtpMqrMI1mpIkw05Zm2h07qVX0dXJLszcRQsQfCQYOskOkEe0+qTplwcSJib7Hzt6p/EMJdmJknW9+2uoTlLBNLCLztePnqhT6QW4vsw34MHxAB07j5EJIdHacjQXAZjn3kHUT6LbqYfKYEh3MGHRqjNpCbyZAh2h8jHzTqTRGWFf08v1fB5HS27SQSIGkkGPL+FzAYQAukGLxxO0jyXqqnTw4GWh1txBvvIACpUwrGtJAAIFp+SPN9EvYV2Z7GEASctjBAkngSTolOo1ZaBJneT7WTWJrAtGxhZLqkiUqXkpJJKhWqLdh7lYmNu5bWIqWWQaOYldMDzM29HcJhydBJOh2Hda2Hp5Nr7903+HunAy0kCG78ymer0W0hlF3H2U5ttnZggoxvyZWGZJc46BYHU8VnqEjQWC0urYzI38tuv7uywVXHGtnL6nJfxRFIVg1EDFVs5EDyKIsKJbDRo4KnHicrYuvm0SpqGFbDNk9lRyJJWP4GjAvutKm1L0WJyi1c8nbO+EeKLBkXWdVeZlP4yrAWY5yQocdUsk6lSE1WEC6ycVVTxiSyTOVsUgOxBQ1FWjmcmySvoHScTlpgBo/a6dxDbQdl4KnSLjABPkvc4EgUgHC5aNNrCQfdCXRXD+R6GnUBBkgGSLHLJB1vuUl1OqQQGukxa8gA31HmfdLMfDdfSdfuyWpubmBOhJHtb3XPdnoSuKDkbawdefspvBUsxF7k3M7ccBCrVcw7TYaCIsbei1OisbIcbN2jnaVp/QcH2x6rh8rQcoLgQc06cC+3kFaWvDM+gcJO9xAiN5i2id6k5pZlBBmI7WN/gsyhScwWOlgToTAiRtrqeEqjTKudxBYiA4AsynWZnz90UYsZ4b4so20g8xvbRZ+KbGZ8gkucLWEgXkHbcLOpVcrxJcL3idNdN9QmrZLmemqPz6tNibgQSCNYOliuYenbxaqrMY3J4I9A46i5Jjkf0mGgwPntfuhJFIPRwU9TOm3ZY2IxZMcAmT20j74RMVXkkAmLg/VIubA+PzU3osn9imNqSR5xos6q+5WjXusrEOTQ2c2aQtVdNggUWQ7nhHdp97KYSjILp3XR0jgq5DGGDqbs0kk3K51HGlgNR/6nfoB+aI45RLisHHuqVXZspIFhA2SRjb2XnlUY0hGo8uJJ1K41iv+Wd1cNVzgeyoauwiAKEJbNxBqK2VRGxeLCQtHB0ICUw1ObrVoU0JMthh5GKLUeYCFTVcZWUjq6FcViJMLlAXS03lFNWAmSJOQt1PE3+Sx3OlExNbM4lCVUqOZuyIuGwrqjsrRJXcNhXVHBrRJK950ToraLeXHUoigOi9AFFsm7jr2Vqk5iPv4rXeVgVccadbMNuYIgG4MoMeDp2Vq4wg5TaNdygVXmo2ALc7iLys0l1SoXE6yfL0C0cJ4QdRoRqZI2IndT4pHT7spMpgusmRTfcgwHDfse+i9ZgMT4dV4Z9AuJ8JFyZvJM/S91oUMRWY2XUy4DUggE98vqkyQvorgzcdSWj2bcVlGsiZiN0TFdXZkvlA/bBku7Otc995XhcT1x+jWuGv6hHyv8tEk4Pcc2d2xJzR6QNN1owaW2Nk9RFvSPY4jqwNyYvcDYcffAQ8ES/xkFrrgCdNDMa8a8LLw76TIgS/cul1zofFuPqtf/LbALT4pv3mJLksrofG03bHei4hzKhAjmCRcGbAHb+0xiOoB4k+GSfCAYBm4HrsUhWeWuBEyIPcTwrGuTeGmY8Q1Mayj/kKdSOVn8WSz37+d/ZGqmGlx0i0nlI4it4SfmpcW2XclQHFVossx75JRa1Uk+iHFr/cq0VRw5JWwVaprsk6HV8gILUxiX7crS6b0Km6n+Y8Sdr/AEVEk+zmcmujNw9J+IeC6RTHuvT06Aa2GgDsjPw4DAAIXaQt3Tkm29sUfhmH9TR8EtU6RSP7Y8lo1BdVyogMHE/hzdjvQrHxGBew+IHz2XtA1ccA4QQCFqRjw5YovSv6BTJm47KI6AZuEpJ0KlJsKwK52d8VSLZ4SuJqyVevUShcshZMhsk+oV4GXnVNOMeix69XM4lUSOeb8FFamwkgDUqrWkmBcr0v4e6KQc7xEaBOTNTofShRZJHiK2C/wpeu5XaVgFmPsV53q4h/n9V6Rrb+ax+vYWWysExcKzxQZEhN1Kpb4SL7GRcDiFTDQQJ1hOU2gyHtDgY1EwpM6oLWimFqhpzRPe0rbwbadQOceZDdANbLIf0oG9G0wMguJ3MFLsrlh8YLeSJjj09VNqzrg3FbWjXq9DDmk5mkky3xAjXQ8JD/ABRTa4kCXTqP0yNQqDqdP21/tcr9Rb+1w408vNFWLJQe0XwLSwkGwIyvMSRcAx37dknWxBa43m8Tzx7cpil1Fulh3kbTe+90vjqjTds2Al3OseSZHPJUtM1cD1hmQNc0uN5cCQZtljaBfvoiCpHiEyb+c7+a84GnLOsaiRrsY3W70/GF7BnEASBHue60loOKTbHaePbBzb2mJMTsOdVmYivmPYeQ89F2vqYQiBEHzn6IIeT2Dc4Ak66/wEF1TZWKDiqsfIJkSk9Aokk8WXrOn0f/AKw8gvLlsNXrcIP/AIGeQTIjMaMZYQmC6O1sC6FU1CYmVcxDICOQhPpomAfJRw4UyrqxikKLuVRYBhBddZVaqVn2XOegL1noMqPchucnRCTA42tAjlZ6vXqS6Ubp2F/MqBvx8lRHOzV/DPTyage4eEcr1tdvCXp0g1oaLAJmncQdtEQFXNkhXYz2UeNFd1iDysEvCW6iyWlMtdsh1hmZZYx5XDCAROhP9JuneNx9Ql3Ny1HDlENOL8/EcQpy7OjG9DuFr5T93HovV4Po9GpS/U3OREbjcrwLOogOAIIjff8A8T1PqTR+l+/KSmdkckZKro9d/wAC1jC+o4FrYAAAMf8AUHe5KyW1qf7BYE3iNZ40myzK3UCQBnJ3ide6H/nkGRlGhkcjdKPars1sRTYYlokeIGxMHaObE9iUniKDSBAjsPmbIFGpv21mFf8Azmk6wfDB0DY+eiFtgqKRnV+nkSdjaeCm6TgymGjXWTtOseys52bSY1M2koVSpsPv1R2TSSdosZMDnc/VKvrXPw/tUfWcLT2t8krVrgalUSISkHqVd9AhYTxuLthYfylWNdWdAsBqVrNphrQNgt0Kt7F6lPadTZexIAaxo4HsvG4l9x8V63AeLKeydEZ9jdQKtYQBumKjNByg1DIITCAmPmy5UbshEw5M07rGFnthDCarMKESB5rGAkldXC08rqxjz82Sld6NUclHuUEdjZQlKYqpAR6hSFY5nQFSKOebBNYSYFyvQdB6a5j87hAhG6H0rIMzhc6dluU6UpyQSEZlwp+TZcawhYwYERB1+aE4RY+iuCCF13xHusYEavtqrsuUGrR3F0KjWgomM3q7MtQHZXpRoD5KvXhIlZmGxk239lOcbL4ZqL2aVfp7KgJmHfMpc9DIAIcJOw+X3yi4TEXjlP06paQQBvt93UlJrR1vHCezFbgKkkcbmd9hymqWBOsO1vaI9V6HDYhsXExfTkoNasBBLpBJi42jWPRBybDHDGJnNw52bJ2uNe8rn5ZEiATuePgm8RiAdDIFhZKvxIbbT71SWyvFFalu572SWIq7KuKxoGhlZeKx+bSyrGLOXJkS6DYrGjQbffog4fCOqmdAuYXBZrnT5rWY4NbA+CpdEFFy2wlGg1jYCHUeq/mIVSolKvSB1HSV6zoNSabV5EL1P4fINNsbfyqo5Wz0FSuD2SVQ34VsS6HemqJSIIg+iIorUbuq0qsR5pupRi2oKSq04QMMvfZULZQc662pusEs6h3Ki6PvVRYx4ys9LucoopI6JMXqOWz0vpLWAON3FRRUic8ma6YoG6iiYUbBUeFFEAlc0KfnjdRREB1tQFBxOHBEjVRRYxjdTMs7jVebcSNFxRYwxRxRHmtEY90a7qKKckdGObCf8kSPT2QK/ULCNZ15UUSpIeWSRT/krRugYjHnTX+lFEyirJvJKjPfUJR8Lh9yuqIsWO2PB+ytoookLIG6qh5pUUTRJzZdrfdek/D4ygt4PzuuqKhFmriroNCteCoosAdzxE6LmMoWUUWCI1adkMaqKLGDirG6iiiA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3564" name="AutoShape 12" descr="data:image/jpeg;base64,/9j/4AAQSkZJRgABAQAAAQABAAD/2wCEAAkGBhQSEBUUExQUFBUUFBQVFRQXFBQUFxQVFBQVFRQUFRQXHSYeFxojGRUUHy8gIycpLC0sFR4xNTAqNSYrLCkBCQoKDgwOGg8PGiwkHB8sLCksKSwsLCkpKSwsLCksLCwsLCwsLCkpKSksLCwsLCksKSksLCwsLCwsLCwpLCwsKf/AABEIALcBEwMBIgACEQEDEQH/xAAbAAACAwEBAQAAAAAAAAAAAAADBAACBQEGB//EADYQAAEDAgUCBAQGAgMAAwAAAAEAAhEDIQQSMUFRBWEicYGhkbHB8AYTMkLR4RRSFXLxIyRi/8QAGQEAAwEBAQAAAAAAAAAAAAAAAQIDAAQF/8QAJBEAAgICAgEEAwEAAAAAAAAAAAECEQMhEjFBBBMiUTJhcUL/2gAMAwEAAhEDEQA/APiwC6F0FdhEmP4d+YQhVcCSV3pv6oWm/DlKx0ZD8MGjugFHxTroCIrJCsuBdlYBwhdauLoWMXBV6d0NWYTssFGh0vDSS47afVajWKmApZWDy9z/AGtJmD5I8p3nSdBbkhTkzswwOUWwPdPUqMES0T4SDOgIkaa2IQqNGRO5cBHBIm/FgmRRIIGgDpdsfL5qDdHoRimCLczoA7kuJ76cCAm8FhzmhsN/2cQJg/6iLFSmwESBta4kjjt/a0MBh2iQ65MQ689wfJLZVrQRmEE2AIiJy5ZjeL3U/wAUDgDhMPsD2+gn1shsBcJLSJjcb6aFBuxUqFqjR93WfiKI4Lext/S1f+MHicXEGRFzEaWE3O+iBiKECSCeBz2WaCmrMgT93VHNnZPuwAcA5tnNdDm6QBrOyHUoxZKM6MbHdPa4HmLbabLBxGBM23+HwXqq7Pv5pKsz2Txm0c+TDGR5WpgomVT8uy3K+GlIVMORI2CvGdnFPDx6M2q2FHCQrVmX31Vab4BVTlYOo2FUlFq3E/eiEiAs1dXQLLhToDOKKKIgKMcigoQ1RQEhmM9P/WFtYyplYsTBHxhPdSxE2CDCujMeZKqVeFx4WFKhdlEp0SdAtCl0c7pXJLspDHKfRlQr02E7LVfg4CFQF4Q5op7DXYiaZ4RMJSlw809iKEFcwzAHhFSsEsXE1aTbp7B1sp9tP9rHzslWFMUtBa8qMmd2KI9QqXLZi5MAes+ScoVWAEOBLiQBcAAXMkn0HeTwFm0xqJ8RPrHb0WiwgmGD/XNqYiBmJ+JUm6OyMbDf44AImdIPEazsRqnMLVBAnwumMosICD+VlsDPdcwzImNZkeZ/UJF47KfIpxs1YjVWpuDRAEC9hyg0a+Z2Xj4mRMgceqJmBken8rCNFTXDtLj6oWKH6SBzByg3Ij0tJnsjOaANzoANSdh9EuKkmBIIMEccj75TdGoGKOXTzJ3KTrgB0HXUeUhaBdGqT6mM9/EXiGsuAGg6k27aBYyMnGAF5ItMmBoJtH1SFcLRrnvpr9Vn4iIJnRYzQm4JHE3Mdk9UMDz/AIWdiHe+/sqQWzlyukZ9QxreEq9sDzKYquym9+yXqGbrqR5jOMEiFQI2HGp4Q3i6Ip0LhVy2yoqIVnFFFETHDThXaUcwUAi6kay7LLj6l13MhOKxgwKYoYfMUjmK3ulUjZLJ0rKYocpUO4Hp0QS2E9jqH5YzC7SL9kSoXNHh9Qk63WLQ4R2XE22z1VFJCVLFicuvCpj8JluPNdp4ljngAXlO9baYAAm0qiJvaYjnzsQMGD+Z6H+Ex0tssKmEpS8n0j5qkNNolkXKKZoMZ/adosjX4LmEfTE5pmPCNQ4/6kjTz7d1cVj5X+WoSyL4hihTLSYOuvad/OFpUn5GRHwtMndIYWoDO5cb9h9ytCiA05iAbBonaRE6+qi2dkaaDVQQ2XWm+oK5gnuLyGtJA/UTESSrU8Pne5rjp+m0zHfSE/h6mRzvCIcZnQgkER7rRS8mk2ujhZvofr2QDWy2BJzGzQJvF4ARP8mSQGuO0iNhLvZWfT0kafPlLQf6DL8zQCAQdNb+iEaYaLQI8wPMm6qcGcwOkF15PiB/S2NgAiVDGs8LBA0KxcJjn4CZI+CBiMVNPwg5p1BER3/pONrWIzBpO50HmsnCO3u4HNImM0kg3GxvojYtAMYwNa51y46b8TJWXU0WljXuLHAwJ2AmIEWm/KzKsgekffoihJMWxL/afdZuNcR/5z9hM1QZ9fv+Uni7gnb7suiCPPzSsQrOB8x6oE30++UWLz8FU/RXOIlUCABxdC0srNfH37qgcsAJkVSruqSFSVRCs4oooiAjXKOKGx10V71IdlQF0hQFRywp2mJIXqek0rhecwNOXBev6RTuFHK9UdnpY7scxTYC83jnhzoXqay8x1ajDpXLDs7sv4ilOmWnNsCtnE9WYWHktgLONORANygnoxn9StafZD5RVRRq9DpA03DdUx2IFMkMi4A0nj+AsY4qpReY0KPSa6qMx512A+yqRjuyU8lx4rtDlDFQM2p1Tdf8Ql7pcBFoDWgAAbQ2F3BdIFQhuaB5Ezvt5LYf+EaDm3cQYtFoPBBmUHNeQrHLwKYDGiQfXn4rZq9SYP0mYkj1GkeS8liOk1KTjlcHNBt3twhmrVbcttreB7pXFS6ZaOaUdNHtMF1EB8E/eq3qzZaDyJ8l47plSnUZ35WzVxZbTjNIHnbfVQdLR2p8qZpdMdGYOBkSRwJm/wAFR3UMwyjWB8ZIj2WQz8SMghziDsQRfzV6HU2NdmkCd+Si26SBattmtiKmVoJgSdPM2PsUjjKr35RaxmZiB+4EbrrsfTecxBsBlvYO323V8PSFZji0jwAuJOgA5jS9vUI8X4FeSMdsVYZk7WgdoH8JaCAef230AMjztIXXYsBp3kc88/e6ZYQW34JHwSUx+SZlYh32fv7lZ2Jbzv8Af8LSxDCB4rTHqsvFOv7D79EULIzMVUiYGqzcS8iY+/Na9ZkrFq6n4LqgeZnVAAZv9+aq6/opUfOnwXAOFY5CjzOi6FAF2UyQGRQlcKqSnAWzKIcqIWYcp4CDdExeAyiU5TOd/YIfUqsmFqQLMuFdlKV19OEam1TMGwbbr0/SGHZYGFpL0/RWbrmys9L0saQ7WbyF57quHlelxrlj4i+q5oumdso3EwsM0z5LRpUiULDMuSnaJIVJMlFUgFfChwuEFmGgGJHkU5WcqUgNdZTQYk4pmVUwbg4ZZkmxk+97Jqn0V73AOdAP7rniLcXXocNhBEuDb/EJ+gAAMpI8veZHZF5GZemXk8vh/wAO1gDDxzBkTryIUp0ngEVG6aEG0i4BafovS1z3Lp899llVnZjAECZOvog5PyNHEukcwOAzQWkgn9Vreg3hbNPDnLDzFtb5ZGkzykelUy1w1W82jAs6ImDFydZPKRu2dEcfFHmMX09r22a0Tq4WPPofLlYOO6fVB8JLgODt3XrMZRDd5tPHn99kgKBc1zmtc5oiWtkEnzvb+UYykmJlxRas89QxdZtoeNrT7hM4fqb2mYMjeDB7FX/5Z7HXoiBoDInbZP4L8SsDoewt5I8Y8yDDvddHJ/RwcVfZynjm1L3bzHPI58vgrmo+mQWVBHBMj0tCfqYug8ZhkI5FifNpj5nVKVTTdZsA/wCsET6FSbLxj+xat1hzoa4jW/8A6q1KsieNuV2vhHAfuv2mPK6GyiRuebiJQdeB1KXTFKx8KxMcfEt2tusnGgB3pZWxnHmEWid/RWZTJPhBtwjYHDBzoJgarYoVG0Ww1uZxM9/XhPKVCY8XLb6M4dGIbJska1LKYWxWFSq7xOj/APLf5Wd1OnlyjsVsc3dD5sSjG0hMuVCVCuK1nISVFxRLYT0lJuRk7pPDUi987K2Nr5iGhO0mCnT7wqExHHtEwF3DUJuhsaXvWtTpWUJyL4sfLbB4dsFbuDrhovZZVNl0TFSBBXPJWehB8dGpVxk7rMrVrpRrzyqHEXupcSzmO5QLpltTwrKq4qFQ4+ybixHJIYxOKstPpzfDIPAiPVePxmNmwX0T8ICiaDM4c55AhsWl2h2kyIH/AG7Kyho5/e+Rym07iJTP5cCbH6J3EYrOQ0NFjlgQQ0gunQekz33QmHMCBEM/be9wLcwpuFdHXHI2tmTWeQZjeL6Tp8Lq7aUmC5otIaNXdgQLlVxFcS4cm/YrtK773i2uonf2st4Mrc6QTCNggkOuCQBckTlHkJBWkMQS2GiBJF/UJjA4Vrhci0EX1iYFtpMqrMI1mpIkw05Zm2h07qVX0dXJLszcRQsQfCQYOskOkEe0+qTplwcSJib7Hzt6p/EMJdmJknW9+2uoTlLBNLCLztePnqhT6QW4vsw34MHxAB07j5EJIdHacjQXAZjn3kHUT6LbqYfKYEh3MGHRqjNpCbyZAh2h8jHzTqTRGWFf08v1fB5HS27SQSIGkkGPL+FzAYQAukGLxxO0jyXqqnTw4GWh1txBvvIACpUwrGtJAAIFp+SPN9EvYV2Z7GEASctjBAkngSTolOo1ZaBJneT7WTWJrAtGxhZLqkiUqXkpJJKhWqLdh7lYmNu5bWIqWWQaOYldMDzM29HcJhydBJOh2Hda2Hp5Nr7903+HunAy0kCG78ymer0W0hlF3H2U5ttnZggoxvyZWGZJc46BYHU8VnqEjQWC0urYzI38tuv7uywVXHGtnL6nJfxRFIVg1EDFVs5EDyKIsKJbDRo4KnHicrYuvm0SpqGFbDNk9lRyJJWP4GjAvutKm1L0WJyi1c8nbO+EeKLBkXWdVeZlP4yrAWY5yQocdUsk6lSE1WEC6ycVVTxiSyTOVsUgOxBQ1FWjmcmySvoHScTlpgBo/a6dxDbQdl4KnSLjABPkvc4EgUgHC5aNNrCQfdCXRXD+R6GnUBBkgGSLHLJB1vuUl1OqQQGukxa8gA31HmfdLMfDdfSdfuyWpubmBOhJHtb3XPdnoSuKDkbawdefspvBUsxF7k3M7ccBCrVcw7TYaCIsbei1OisbIcbN2jnaVp/QcH2x6rh8rQcoLgQc06cC+3kFaWvDM+gcJO9xAiN5i2id6k5pZlBBmI7WN/gsyhScwWOlgToTAiRtrqeEqjTKudxBYiA4AsynWZnz90UYsZ4b4so20g8xvbRZ+KbGZ8gkucLWEgXkHbcLOpVcrxJcL3idNdN9QmrZLmemqPz6tNibgQSCNYOliuYenbxaqrMY3J4I9A46i5Jjkf0mGgwPntfuhJFIPRwU9TOm3ZY2IxZMcAmT20j74RMVXkkAmLg/VIubA+PzU3osn9imNqSR5xos6q+5WjXusrEOTQ2c2aQtVdNggUWQ7nhHdp97KYSjILp3XR0jgq5DGGDqbs0kk3K51HGlgNR/6nfoB+aI45RLisHHuqVXZspIFhA2SRjb2XnlUY0hGo8uJJ1K41iv+Wd1cNVzgeyoauwiAKEJbNxBqK2VRGxeLCQtHB0ICUw1ObrVoU0JMthh5GKLUeYCFTVcZWUjq6FcViJMLlAXS03lFNWAmSJOQt1PE3+Sx3OlExNbM4lCVUqOZuyIuGwrqjsrRJXcNhXVHBrRJK950ToraLeXHUoigOi9AFFsm7jr2Vqk5iPv4rXeVgVccadbMNuYIgG4MoMeDp2Vq4wg5TaNdygVXmo2ALc7iLys0l1SoXE6yfL0C0cJ4QdRoRqZI2IndT4pHT7spMpgusmRTfcgwHDfse+i9ZgMT4dV4Z9AuJ8JFyZvJM/S91oUMRWY2XUy4DUggE98vqkyQvorgzcdSWj2bcVlGsiZiN0TFdXZkvlA/bBku7Otc995XhcT1x+jWuGv6hHyv8tEk4Pcc2d2xJzR6QNN1owaW2Nk9RFvSPY4jqwNyYvcDYcffAQ8ES/xkFrrgCdNDMa8a8LLw76TIgS/cul1zofFuPqtf/LbALT4pv3mJLksrofG03bHei4hzKhAjmCRcGbAHb+0xiOoB4k+GSfCAYBm4HrsUhWeWuBEyIPcTwrGuTeGmY8Q1Mayj/kKdSOVn8WSz37+d/ZGqmGlx0i0nlI4it4SfmpcW2XclQHFVossx75JRa1Uk+iHFr/cq0VRw5JWwVaprsk6HV8gILUxiX7crS6b0Km6n+Y8Sdr/AEVEk+zmcmujNw9J+IeC6RTHuvT06Aa2GgDsjPw4DAAIXaQt3Tkm29sUfhmH9TR8EtU6RSP7Y8lo1BdVyogMHE/hzdjvQrHxGBew+IHz2XtA1ccA4QQCFqRjw5YovSv6BTJm47KI6AZuEpJ0KlJsKwK52d8VSLZ4SuJqyVevUShcshZMhsk+oV4GXnVNOMeix69XM4lUSOeb8FFamwkgDUqrWkmBcr0v4e6KQc7xEaBOTNTofShRZJHiK2C/wpeu5XaVgFmPsV53q4h/n9V6Rrb+ax+vYWWysExcKzxQZEhN1Kpb4SL7GRcDiFTDQQJ1hOU2gyHtDgY1EwpM6oLWimFqhpzRPe0rbwbadQOceZDdANbLIf0oG9G0wMguJ3MFLsrlh8YLeSJjj09VNqzrg3FbWjXq9DDmk5mkky3xAjXQ8JD/ABRTa4kCXTqP0yNQqDqdP21/tcr9Rb+1w408vNFWLJQe0XwLSwkGwIyvMSRcAx37dknWxBa43m8Tzx7cpil1Fulh3kbTe+90vjqjTds2Al3OseSZHPJUtM1cD1hmQNc0uN5cCQZtljaBfvoiCpHiEyb+c7+a84GnLOsaiRrsY3W70/GF7BnEASBHue60loOKTbHaePbBzb2mJMTsOdVmYivmPYeQ89F2vqYQiBEHzn6IIeT2Dc4Ak66/wEF1TZWKDiqsfIJkSk9Aokk8WXrOn0f/AKw8gvLlsNXrcIP/AIGeQTIjMaMZYQmC6O1sC6FU1CYmVcxDICOQhPpomAfJRw4UyrqxikKLuVRYBhBddZVaqVn2XOegL1noMqPchucnRCTA42tAjlZ6vXqS6Ubp2F/MqBvx8lRHOzV/DPTyage4eEcr1tdvCXp0g1oaLAJmncQdtEQFXNkhXYz2UeNFd1iDysEvCW6iyWlMtdsh1hmZZYx5XDCAROhP9JuneNx9Ql3Ny1HDlENOL8/EcQpy7OjG9DuFr5T93HovV4Po9GpS/U3OREbjcrwLOogOAIIjff8A8T1PqTR+l+/KSmdkckZKro9d/wAC1jC+o4FrYAAAMf8AUHe5KyW1qf7BYE3iNZ40myzK3UCQBnJ3ide6H/nkGRlGhkcjdKPars1sRTYYlokeIGxMHaObE9iUniKDSBAjsPmbIFGpv21mFf8Azmk6wfDB0DY+eiFtgqKRnV+nkSdjaeCm6TgymGjXWTtOseys52bSY1M2koVSpsPv1R2TSSdosZMDnc/VKvrXPw/tUfWcLT2t8krVrgalUSISkHqVd9AhYTxuLthYfylWNdWdAsBqVrNphrQNgt0Kt7F6lPadTZexIAaxo4HsvG4l9x8V63AeLKeydEZ9jdQKtYQBumKjNByg1DIITCAmPmy5UbshEw5M07rGFnthDCarMKESB5rGAkldXC08rqxjz82Sld6NUclHuUEdjZQlKYqpAR6hSFY5nQFSKOebBNYSYFyvQdB6a5j87hAhG6H0rIMzhc6dluU6UpyQSEZlwp+TZcawhYwYERB1+aE4RY+iuCCF13xHusYEavtqrsuUGrR3F0KjWgomM3q7MtQHZXpRoD5KvXhIlZmGxk239lOcbL4ZqL2aVfp7KgJmHfMpc9DIAIcJOw+X3yi4TEXjlP06paQQBvt93UlJrR1vHCezFbgKkkcbmd9hymqWBOsO1vaI9V6HDYhsXExfTkoNasBBLpBJi42jWPRBybDHDGJnNw52bJ2uNe8rn5ZEiATuePgm8RiAdDIFhZKvxIbbT71SWyvFFalu572SWIq7KuKxoGhlZeKx+bSyrGLOXJkS6DYrGjQbffog4fCOqmdAuYXBZrnT5rWY4NbA+CpdEFFy2wlGg1jYCHUeq/mIVSolKvSB1HSV6zoNSabV5EL1P4fINNsbfyqo5Wz0FSuD2SVQ34VsS6HemqJSIIg+iIorUbuq0qsR5pupRi2oKSq04QMMvfZULZQc662pusEs6h3Ki6PvVRYx4ys9LucoopI6JMXqOWz0vpLWAON3FRRUic8ma6YoG6iiYUbBUeFFEAlc0KfnjdRREB1tQFBxOHBEjVRRYxjdTMs7jVebcSNFxRYwxRxRHmtEY90a7qKKckdGObCf8kSPT2QK/ULCNZ15UUSpIeWSRT/krRugYjHnTX+lFEyirJvJKjPfUJR8Lh9yuqIsWO2PB+ytoookLIG6qh5pUUTRJzZdrfdek/D4ygt4PzuuqKhFmriroNCteCoosAdzxE6LmMoWUUWCI1adkMaqKLGDirG6iiiAT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3566" name="Picture 14" descr="http://www.who.int/leishmaniasis/Viscerial_Leishmaniasis_h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3357586" cy="5500726"/>
          </a:xfrm>
          <a:prstGeom prst="rect">
            <a:avLst/>
          </a:prstGeom>
          <a:noFill/>
        </p:spPr>
      </p:pic>
      <p:pic>
        <p:nvPicPr>
          <p:cNvPr id="23568" name="Picture 16" descr="http://www.wynman.com/lei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1000108"/>
            <a:ext cx="2000232" cy="2500330"/>
          </a:xfrm>
          <a:prstGeom prst="rect">
            <a:avLst/>
          </a:prstGeom>
          <a:noFill/>
        </p:spPr>
      </p:pic>
      <p:pic>
        <p:nvPicPr>
          <p:cNvPr id="23570" name="Picture 18" descr="http://www.who.int/entity/leishmaniasis/burden/geo_distribution/en/vicerial9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3050" y="1000108"/>
            <a:ext cx="3790950" cy="254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Limfatična filarijaza(Filariasis lymphatica)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T</a:t>
            </a:r>
            <a:r>
              <a:rPr lang="sr-Latn-RS" dirty="0" smtClean="0"/>
              <a:t>ropska bolest koja se na čoveka prenose ugrizom komaraca zaraženih nematodima(valjkasti crvi) iz reda Filariidae. </a:t>
            </a:r>
          </a:p>
          <a:p>
            <a:r>
              <a:rPr lang="sr-Latn-RS" dirty="0" smtClean="0"/>
              <a:t>Akutna epizoda bolesti često je asimptomatska ili se manifestuje kožnim promenama, međutim paraziti ulaze u limfni sistem i oštećuju ga. U hroničnoj fazi bolesti nastaje uvećanje limfnih čvorova i / ili oticanje ekstremiteta odnosno genitalija.</a:t>
            </a:r>
          </a:p>
          <a:p>
            <a:r>
              <a:rPr lang="sr-Latn-RS" dirty="0" smtClean="0"/>
              <a:t>Bolest se leči antiparazitarnim lekovima, a prevencija se temelji isključivo na merama suzbijanja vektora.</a:t>
            </a:r>
            <a:endParaRPr lang="hu-H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encrypted-tbn1.gstatic.com/images?q=tbn:ANd9GcQrpXxWUV60mh-t4UAyfV6lf0Zjp8FvKtm7g4GGQgk3Q6wTPKY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2143108" cy="2714644"/>
          </a:xfrm>
          <a:prstGeom prst="rect">
            <a:avLst/>
          </a:prstGeom>
          <a:noFill/>
        </p:spPr>
      </p:pic>
      <p:pic>
        <p:nvPicPr>
          <p:cNvPr id="22532" name="Picture 4" descr="https://encrypted-tbn1.gstatic.com/images?q=tbn:ANd9GcQYwrcJw9Qgq8dytXfnjr26E3owuDtg-rHPlbHJtzbIaupvuz3kl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142984"/>
            <a:ext cx="2643206" cy="2714644"/>
          </a:xfrm>
          <a:prstGeom prst="rect">
            <a:avLst/>
          </a:prstGeom>
          <a:noFill/>
        </p:spPr>
      </p:pic>
      <p:pic>
        <p:nvPicPr>
          <p:cNvPr id="22534" name="Picture 6" descr="http://www.physio-pedia.com/images/3/33/Mosqui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142984"/>
            <a:ext cx="4357686" cy="2714641"/>
          </a:xfrm>
          <a:prstGeom prst="rect">
            <a:avLst/>
          </a:prstGeom>
          <a:noFill/>
        </p:spPr>
      </p:pic>
      <p:pic>
        <p:nvPicPr>
          <p:cNvPr id="22536" name="Picture 8" descr="http://www.marcusperkins.co.uk/images/features/lymphatic-filariasis/lf-sulta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57628"/>
            <a:ext cx="4500562" cy="2643206"/>
          </a:xfrm>
          <a:prstGeom prst="rect">
            <a:avLst/>
          </a:prstGeom>
          <a:noFill/>
        </p:spPr>
      </p:pic>
      <p:pic>
        <p:nvPicPr>
          <p:cNvPr id="22538" name="Picture 10" descr="https://encrypted-tbn1.gstatic.com/images?q=tbn:ANd9GcTCLYi654sFRp7OOh_L01he91uNVHUMwOv_XIcv-5Jw2UP7oMFge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3929066"/>
            <a:ext cx="4286280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Virus Zapadnog Nila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u-HU" sz="1200" dirty="0" err="1" smtClean="0"/>
              <a:t>Ovaj</a:t>
            </a:r>
            <a:r>
              <a:rPr lang="hu-HU" sz="1200" dirty="0" smtClean="0"/>
              <a:t> </a:t>
            </a:r>
            <a:r>
              <a:rPr lang="hu-HU" sz="1200" dirty="0" err="1" smtClean="0"/>
              <a:t>virus</a:t>
            </a:r>
            <a:r>
              <a:rPr lang="hu-HU" sz="1200" dirty="0" smtClean="0"/>
              <a:t> </a:t>
            </a:r>
            <a:r>
              <a:rPr lang="hu-HU" sz="1200" dirty="0" err="1" smtClean="0"/>
              <a:t>prvi</a:t>
            </a:r>
            <a:r>
              <a:rPr lang="hu-HU" sz="1200" dirty="0" smtClean="0"/>
              <a:t> </a:t>
            </a:r>
            <a:r>
              <a:rPr lang="hu-HU" sz="1200" dirty="0" err="1" smtClean="0"/>
              <a:t>put</a:t>
            </a:r>
            <a:r>
              <a:rPr lang="hu-HU" sz="1200" dirty="0" smtClean="0"/>
              <a:t> </a:t>
            </a:r>
            <a:r>
              <a:rPr lang="hu-HU" sz="1200" dirty="0" err="1" smtClean="0"/>
              <a:t>je</a:t>
            </a:r>
            <a:r>
              <a:rPr lang="hu-HU" sz="1200" dirty="0" smtClean="0"/>
              <a:t> </a:t>
            </a:r>
            <a:r>
              <a:rPr lang="hu-HU" sz="1200" dirty="0" err="1" smtClean="0"/>
              <a:t>registrovan</a:t>
            </a:r>
            <a:r>
              <a:rPr lang="hu-HU" sz="1200" dirty="0" smtClean="0"/>
              <a:t> u </a:t>
            </a:r>
            <a:r>
              <a:rPr lang="hu-HU" sz="1200" dirty="0" err="1" smtClean="0"/>
              <a:t>Ugandi</a:t>
            </a:r>
            <a:r>
              <a:rPr lang="hu-HU" sz="1200" dirty="0" smtClean="0"/>
              <a:t> 1937, a </a:t>
            </a:r>
            <a:r>
              <a:rPr lang="hu-HU" sz="1200" dirty="0" err="1" smtClean="0"/>
              <a:t>za</a:t>
            </a:r>
            <a:r>
              <a:rPr lang="hu-HU" sz="1200" dirty="0" smtClean="0"/>
              <a:t> </a:t>
            </a:r>
            <a:r>
              <a:rPr lang="hu-HU" sz="1200" dirty="0" err="1" smtClean="0"/>
              <a:t>infektologe</a:t>
            </a:r>
            <a:r>
              <a:rPr lang="hu-HU" sz="1200" dirty="0" smtClean="0"/>
              <a:t> </a:t>
            </a:r>
            <a:r>
              <a:rPr lang="hu-HU" sz="1200" dirty="0" err="1" smtClean="0"/>
              <a:t>nije</a:t>
            </a:r>
            <a:r>
              <a:rPr lang="hu-HU" sz="1200" dirty="0" smtClean="0"/>
              <a:t> </a:t>
            </a:r>
            <a:r>
              <a:rPr lang="hu-HU" sz="1200" dirty="0" err="1" smtClean="0"/>
              <a:t>bilo</a:t>
            </a:r>
            <a:r>
              <a:rPr lang="hu-HU" sz="1200" dirty="0" smtClean="0"/>
              <a:t> </a:t>
            </a:r>
            <a:r>
              <a:rPr lang="hu-HU" sz="1200" dirty="0" err="1" smtClean="0"/>
              <a:t>pitanje</a:t>
            </a:r>
            <a:r>
              <a:rPr lang="hu-HU" sz="1200" dirty="0" smtClean="0"/>
              <a:t> da </a:t>
            </a:r>
            <a:r>
              <a:rPr lang="hu-HU" sz="1200" dirty="0" err="1" smtClean="0"/>
              <a:t>li</a:t>
            </a:r>
            <a:r>
              <a:rPr lang="hu-HU" sz="1200" dirty="0" smtClean="0"/>
              <a:t> </a:t>
            </a:r>
            <a:r>
              <a:rPr lang="hu-HU" sz="1200" dirty="0" err="1" smtClean="0"/>
              <a:t>će</a:t>
            </a:r>
            <a:r>
              <a:rPr lang="hu-HU" sz="1200" dirty="0" smtClean="0"/>
              <a:t> </a:t>
            </a:r>
            <a:r>
              <a:rPr lang="hu-HU" sz="1200" dirty="0" err="1" smtClean="0"/>
              <a:t>ta</a:t>
            </a:r>
            <a:r>
              <a:rPr lang="hu-HU" sz="1200" dirty="0" smtClean="0"/>
              <a:t> i </a:t>
            </a:r>
            <a:r>
              <a:rPr lang="hu-HU" sz="1200" dirty="0" err="1" smtClean="0"/>
              <a:t>slične</a:t>
            </a:r>
            <a:r>
              <a:rPr lang="hu-HU" sz="1200" dirty="0" smtClean="0"/>
              <a:t> </a:t>
            </a:r>
            <a:r>
              <a:rPr lang="hu-HU" sz="1200" dirty="0" err="1" smtClean="0"/>
              <a:t>infektivne</a:t>
            </a:r>
            <a:r>
              <a:rPr lang="hu-HU" sz="1200" dirty="0" smtClean="0"/>
              <a:t> </a:t>
            </a:r>
            <a:r>
              <a:rPr lang="hu-HU" sz="1200" dirty="0" err="1" smtClean="0"/>
              <a:t>bolesti</a:t>
            </a:r>
            <a:r>
              <a:rPr lang="hu-HU" sz="1200" dirty="0" smtClean="0"/>
              <a:t> </a:t>
            </a:r>
            <a:r>
              <a:rPr lang="hu-HU" sz="1200" dirty="0" err="1" smtClean="0"/>
              <a:t>doći</a:t>
            </a:r>
            <a:r>
              <a:rPr lang="hu-HU" sz="1200" dirty="0" smtClean="0"/>
              <a:t> </a:t>
            </a:r>
            <a:r>
              <a:rPr lang="hu-HU" sz="1200" dirty="0" err="1" smtClean="0"/>
              <a:t>i</a:t>
            </a:r>
            <a:r>
              <a:rPr lang="hu-HU" sz="1200" dirty="0" smtClean="0"/>
              <a:t> </a:t>
            </a:r>
            <a:r>
              <a:rPr lang="hu-HU" sz="1200" dirty="0" err="1" smtClean="0"/>
              <a:t>do</a:t>
            </a:r>
            <a:r>
              <a:rPr lang="hu-HU" sz="1200" dirty="0" smtClean="0"/>
              <a:t> </a:t>
            </a:r>
            <a:r>
              <a:rPr lang="hu-HU" sz="1200" dirty="0" err="1" smtClean="0"/>
              <a:t>nas</a:t>
            </a:r>
            <a:r>
              <a:rPr lang="hu-HU" sz="1200" dirty="0" smtClean="0"/>
              <a:t>, </a:t>
            </a:r>
            <a:r>
              <a:rPr lang="hu-HU" sz="1200" dirty="0" err="1" smtClean="0"/>
              <a:t>već</a:t>
            </a:r>
            <a:r>
              <a:rPr lang="hu-HU" sz="1200" dirty="0" smtClean="0"/>
              <a:t> </a:t>
            </a:r>
            <a:r>
              <a:rPr lang="hu-HU" sz="1200" dirty="0" err="1" smtClean="0"/>
              <a:t>kada</a:t>
            </a:r>
            <a:r>
              <a:rPr lang="hu-HU" sz="1200" dirty="0" smtClean="0"/>
              <a:t> </a:t>
            </a:r>
            <a:r>
              <a:rPr lang="hu-HU" sz="1200" dirty="0" err="1" smtClean="0"/>
              <a:t>će</a:t>
            </a:r>
            <a:r>
              <a:rPr lang="hu-HU" sz="1200" dirty="0" smtClean="0"/>
              <a:t> se </a:t>
            </a:r>
            <a:r>
              <a:rPr lang="hu-HU" sz="1200" dirty="0" err="1" smtClean="0"/>
              <a:t>to</a:t>
            </a:r>
            <a:r>
              <a:rPr lang="hu-HU" sz="1200" dirty="0" smtClean="0"/>
              <a:t> </a:t>
            </a:r>
            <a:r>
              <a:rPr lang="hu-HU" sz="1200" dirty="0" err="1" smtClean="0"/>
              <a:t>desiti</a:t>
            </a:r>
            <a:r>
              <a:rPr lang="hu-HU" sz="1200" dirty="0" smtClean="0"/>
              <a:t>. </a:t>
            </a:r>
          </a:p>
          <a:p>
            <a:r>
              <a:rPr lang="hu-HU" sz="1200" dirty="0" smtClean="0"/>
              <a:t> </a:t>
            </a:r>
            <a:r>
              <a:rPr lang="hu-HU" sz="1200" dirty="0" err="1" smtClean="0"/>
              <a:t>Primarni</a:t>
            </a:r>
            <a:r>
              <a:rPr lang="hu-HU" sz="1200" dirty="0" smtClean="0"/>
              <a:t> </a:t>
            </a:r>
            <a:r>
              <a:rPr lang="hu-HU" sz="1200" dirty="0" err="1" smtClean="0"/>
              <a:t>rezervoar</a:t>
            </a:r>
            <a:r>
              <a:rPr lang="hu-HU" sz="1200" dirty="0" smtClean="0"/>
              <a:t> </a:t>
            </a:r>
            <a:r>
              <a:rPr lang="hu-HU" sz="1200" dirty="0" err="1" smtClean="0"/>
              <a:t>virusa</a:t>
            </a:r>
            <a:r>
              <a:rPr lang="hu-HU" sz="1200" dirty="0" smtClean="0"/>
              <a:t> </a:t>
            </a:r>
            <a:r>
              <a:rPr lang="hu-HU" sz="1200" dirty="0" err="1" smtClean="0"/>
              <a:t>Zapadnog</a:t>
            </a:r>
            <a:r>
              <a:rPr lang="hu-HU" sz="1200" dirty="0" smtClean="0"/>
              <a:t> </a:t>
            </a:r>
            <a:r>
              <a:rPr lang="hu-HU" sz="1200" dirty="0" err="1" smtClean="0"/>
              <a:t>Nila</a:t>
            </a:r>
            <a:r>
              <a:rPr lang="hu-HU" sz="1200" dirty="0" smtClean="0"/>
              <a:t> </a:t>
            </a:r>
            <a:r>
              <a:rPr lang="hu-HU" sz="1200" dirty="0" err="1" smtClean="0"/>
              <a:t>su</a:t>
            </a:r>
            <a:r>
              <a:rPr lang="hu-HU" sz="1200" dirty="0" smtClean="0"/>
              <a:t> </a:t>
            </a:r>
            <a:r>
              <a:rPr lang="hu-HU" sz="1200" dirty="0" err="1" smtClean="0"/>
              <a:t>ptice</a:t>
            </a:r>
            <a:r>
              <a:rPr lang="hu-HU" sz="1200" dirty="0" smtClean="0"/>
              <a:t>, a mi </a:t>
            </a:r>
            <a:r>
              <a:rPr lang="hu-HU" sz="1200" dirty="0" err="1" smtClean="0"/>
              <a:t>imamo</a:t>
            </a:r>
            <a:r>
              <a:rPr lang="hu-HU" sz="1200" dirty="0" smtClean="0"/>
              <a:t> </a:t>
            </a:r>
            <a:r>
              <a:rPr lang="hu-HU" sz="1200" dirty="0" err="1" smtClean="0"/>
              <a:t>migratorne</a:t>
            </a:r>
            <a:r>
              <a:rPr lang="hu-HU" sz="1200" dirty="0" smtClean="0"/>
              <a:t> </a:t>
            </a:r>
            <a:r>
              <a:rPr lang="hu-HU" sz="1200" dirty="0" err="1" smtClean="0"/>
              <a:t>ptice</a:t>
            </a:r>
            <a:r>
              <a:rPr lang="hu-HU" sz="1200" dirty="0" smtClean="0"/>
              <a:t>, </a:t>
            </a:r>
            <a:r>
              <a:rPr lang="hu-HU" sz="1200" dirty="0" err="1" smtClean="0"/>
              <a:t>dok</a:t>
            </a:r>
            <a:r>
              <a:rPr lang="hu-HU" sz="1200" dirty="0" smtClean="0"/>
              <a:t> </a:t>
            </a:r>
            <a:r>
              <a:rPr lang="hu-HU" sz="1200" dirty="0" err="1" smtClean="0"/>
              <a:t>su</a:t>
            </a:r>
            <a:r>
              <a:rPr lang="hu-HU" sz="1200" dirty="0" smtClean="0"/>
              <a:t> </a:t>
            </a:r>
            <a:r>
              <a:rPr lang="hu-HU" sz="1200" dirty="0" err="1" smtClean="0"/>
              <a:t>prenosioci</a:t>
            </a:r>
            <a:r>
              <a:rPr lang="hu-HU" sz="1200" dirty="0" smtClean="0"/>
              <a:t> </a:t>
            </a:r>
            <a:r>
              <a:rPr lang="hu-HU" sz="1200" dirty="0" err="1" smtClean="0"/>
              <a:t>komarci</a:t>
            </a:r>
            <a:r>
              <a:rPr lang="hu-HU" sz="1200" dirty="0" smtClean="0"/>
              <a:t>. </a:t>
            </a:r>
            <a:r>
              <a:rPr lang="hu-HU" sz="1200" dirty="0" err="1" smtClean="0"/>
              <a:t>Tome</a:t>
            </a:r>
            <a:r>
              <a:rPr lang="hu-HU" sz="1200" dirty="0" smtClean="0"/>
              <a:t> </a:t>
            </a:r>
            <a:r>
              <a:rPr lang="hu-HU" sz="1200" dirty="0" err="1" smtClean="0"/>
              <a:t>treba</a:t>
            </a:r>
            <a:r>
              <a:rPr lang="hu-HU" sz="1200" dirty="0" smtClean="0"/>
              <a:t> </a:t>
            </a:r>
            <a:r>
              <a:rPr lang="hu-HU" sz="1200" dirty="0" err="1" smtClean="0"/>
              <a:t>dodati</a:t>
            </a:r>
            <a:r>
              <a:rPr lang="hu-HU" sz="1200" dirty="0" smtClean="0"/>
              <a:t> i </a:t>
            </a:r>
            <a:r>
              <a:rPr lang="hu-HU" sz="1200" dirty="0" err="1" smtClean="0"/>
              <a:t>migracije</a:t>
            </a:r>
            <a:r>
              <a:rPr lang="hu-HU" sz="1200" dirty="0" smtClean="0"/>
              <a:t> </a:t>
            </a:r>
            <a:r>
              <a:rPr lang="hu-HU" sz="1200" dirty="0" err="1" smtClean="0"/>
              <a:t>stanovništva</a:t>
            </a:r>
            <a:r>
              <a:rPr lang="hu-HU" sz="1200" dirty="0" smtClean="0"/>
              <a:t>, </a:t>
            </a:r>
            <a:r>
              <a:rPr lang="hu-HU" sz="1200" dirty="0" err="1" smtClean="0"/>
              <a:t>tako</a:t>
            </a:r>
            <a:r>
              <a:rPr lang="hu-HU" sz="1200" dirty="0" smtClean="0"/>
              <a:t> da </a:t>
            </a:r>
            <a:r>
              <a:rPr lang="hu-HU" sz="1200" dirty="0" err="1" smtClean="0"/>
              <a:t>je</a:t>
            </a:r>
            <a:r>
              <a:rPr lang="hu-HU" sz="1200" dirty="0" smtClean="0"/>
              <a:t> </a:t>
            </a:r>
            <a:r>
              <a:rPr lang="hu-HU" sz="1200" dirty="0" err="1" smtClean="0"/>
              <a:t>ova</a:t>
            </a:r>
            <a:r>
              <a:rPr lang="hu-HU" sz="1200" dirty="0" smtClean="0"/>
              <a:t> </a:t>
            </a:r>
            <a:r>
              <a:rPr lang="hu-HU" sz="1200" dirty="0" err="1" smtClean="0"/>
              <a:t>bolest</a:t>
            </a:r>
            <a:r>
              <a:rPr lang="hu-HU" sz="1200" dirty="0" smtClean="0"/>
              <a:t> u </a:t>
            </a:r>
            <a:r>
              <a:rPr lang="hu-HU" sz="1200" dirty="0" err="1" smtClean="0"/>
              <a:t>naše</a:t>
            </a:r>
            <a:r>
              <a:rPr lang="hu-HU" sz="1200" dirty="0" smtClean="0"/>
              <a:t> </a:t>
            </a:r>
            <a:r>
              <a:rPr lang="hu-HU" sz="1200" dirty="0" err="1" smtClean="0"/>
              <a:t>krajeve</a:t>
            </a:r>
            <a:r>
              <a:rPr lang="hu-HU" sz="1200" dirty="0" smtClean="0"/>
              <a:t> </a:t>
            </a:r>
            <a:r>
              <a:rPr lang="hu-HU" sz="1200" dirty="0" err="1" smtClean="0"/>
              <a:t>stigla</a:t>
            </a:r>
            <a:r>
              <a:rPr lang="hu-HU" sz="1200" dirty="0" smtClean="0"/>
              <a:t> </a:t>
            </a:r>
            <a:r>
              <a:rPr lang="hu-HU" sz="1200" dirty="0" err="1" smtClean="0"/>
              <a:t>prvi</a:t>
            </a:r>
            <a:r>
              <a:rPr lang="hu-HU" sz="1200" dirty="0" smtClean="0"/>
              <a:t> </a:t>
            </a:r>
            <a:r>
              <a:rPr lang="hu-HU" sz="1200" dirty="0" err="1" smtClean="0"/>
              <a:t>put</a:t>
            </a:r>
            <a:r>
              <a:rPr lang="hu-HU" sz="1200" dirty="0" smtClean="0"/>
              <a:t> 2012. </a:t>
            </a:r>
            <a:r>
              <a:rPr lang="hu-HU" sz="1200" dirty="0" err="1" smtClean="0"/>
              <a:t>godine</a:t>
            </a:r>
            <a:r>
              <a:rPr lang="hu-HU" sz="1200" dirty="0" smtClean="0"/>
              <a:t> u </a:t>
            </a:r>
            <a:r>
              <a:rPr lang="hu-HU" sz="1200" dirty="0" err="1" smtClean="0"/>
              <a:t>septembru</a:t>
            </a:r>
            <a:r>
              <a:rPr lang="hu-HU" sz="1200" dirty="0" smtClean="0"/>
              <a:t>. </a:t>
            </a:r>
            <a:br>
              <a:rPr lang="hu-HU" sz="1200" dirty="0" smtClean="0"/>
            </a:br>
            <a:endParaRPr lang="hu-HU" sz="1200" dirty="0" smtClean="0"/>
          </a:p>
          <a:p>
            <a:r>
              <a:rPr lang="hu-HU" sz="1200" dirty="0" err="1" smtClean="0"/>
              <a:t>Ovaj</a:t>
            </a:r>
            <a:r>
              <a:rPr lang="hu-HU" sz="1200" dirty="0" smtClean="0"/>
              <a:t> </a:t>
            </a:r>
            <a:r>
              <a:rPr lang="hu-HU" sz="1200" dirty="0" err="1" smtClean="0"/>
              <a:t>virus</a:t>
            </a:r>
            <a:r>
              <a:rPr lang="hu-HU" sz="1200" dirty="0" smtClean="0"/>
              <a:t> </a:t>
            </a:r>
            <a:r>
              <a:rPr lang="hu-HU" sz="1200" dirty="0" err="1" smtClean="0"/>
              <a:t>koji</a:t>
            </a:r>
            <a:r>
              <a:rPr lang="hu-HU" sz="1200" dirty="0" smtClean="0"/>
              <a:t> </a:t>
            </a:r>
            <a:r>
              <a:rPr lang="hu-HU" sz="1200" dirty="0" err="1" smtClean="0"/>
              <a:t>je</a:t>
            </a:r>
            <a:r>
              <a:rPr lang="hu-HU" sz="1200" dirty="0" smtClean="0"/>
              <a:t> </a:t>
            </a:r>
            <a:r>
              <a:rPr lang="hu-HU" sz="1200" dirty="0" err="1" smtClean="0"/>
              <a:t>relativno</a:t>
            </a:r>
            <a:r>
              <a:rPr lang="hu-HU" sz="1200" dirty="0" smtClean="0"/>
              <a:t> </a:t>
            </a:r>
            <a:r>
              <a:rPr lang="hu-HU" sz="1200" dirty="0" err="1" smtClean="0"/>
              <a:t>nov</a:t>
            </a:r>
            <a:r>
              <a:rPr lang="hu-HU" sz="1200" dirty="0" smtClean="0"/>
              <a:t> na </a:t>
            </a:r>
            <a:r>
              <a:rPr lang="hu-HU" sz="1200" dirty="0" err="1" smtClean="0"/>
              <a:t>našem</a:t>
            </a:r>
            <a:r>
              <a:rPr lang="hu-HU" sz="1200" dirty="0" smtClean="0"/>
              <a:t> </a:t>
            </a:r>
            <a:r>
              <a:rPr lang="hu-HU" sz="1200" dirty="0" err="1" smtClean="0"/>
              <a:t>podneblju</a:t>
            </a:r>
            <a:r>
              <a:rPr lang="hu-HU" sz="1200" dirty="0" smtClean="0"/>
              <a:t> </a:t>
            </a:r>
            <a:r>
              <a:rPr lang="hu-HU" sz="1200" dirty="0" err="1" smtClean="0"/>
              <a:t>teže</a:t>
            </a:r>
            <a:r>
              <a:rPr lang="hu-HU" sz="1200" dirty="0" smtClean="0"/>
              <a:t> </a:t>
            </a:r>
            <a:r>
              <a:rPr lang="hu-HU" sz="1200" dirty="0" err="1" smtClean="0"/>
              <a:t>podnose</a:t>
            </a:r>
            <a:r>
              <a:rPr lang="hu-HU" sz="1200" dirty="0" smtClean="0"/>
              <a:t> </a:t>
            </a:r>
            <a:r>
              <a:rPr lang="hu-HU" sz="1200" dirty="0" err="1" smtClean="0"/>
              <a:t>oni</a:t>
            </a:r>
            <a:r>
              <a:rPr lang="hu-HU" sz="1200" dirty="0" smtClean="0"/>
              <a:t> </a:t>
            </a:r>
            <a:r>
              <a:rPr lang="hu-HU" sz="1200" dirty="0" err="1" smtClean="0"/>
              <a:t>kojima</a:t>
            </a:r>
            <a:r>
              <a:rPr lang="hu-HU" sz="1200" dirty="0" smtClean="0"/>
              <a:t> </a:t>
            </a:r>
            <a:r>
              <a:rPr lang="hu-HU" sz="1200" dirty="0" err="1" smtClean="0"/>
              <a:t>je</a:t>
            </a:r>
            <a:r>
              <a:rPr lang="hu-HU" sz="1200" dirty="0" smtClean="0"/>
              <a:t> </a:t>
            </a:r>
            <a:r>
              <a:rPr lang="hu-HU" sz="1200" dirty="0" err="1" smtClean="0"/>
              <a:t>imuni</a:t>
            </a:r>
            <a:r>
              <a:rPr lang="hu-HU" sz="1200" dirty="0" smtClean="0"/>
              <a:t> </a:t>
            </a:r>
            <a:r>
              <a:rPr lang="hu-HU" sz="1200" dirty="0" err="1" smtClean="0"/>
              <a:t>sistem</a:t>
            </a:r>
            <a:r>
              <a:rPr lang="hu-HU" sz="1200" dirty="0" smtClean="0"/>
              <a:t> </a:t>
            </a:r>
            <a:r>
              <a:rPr lang="hu-HU" sz="1200" dirty="0" err="1" smtClean="0"/>
              <a:t>već</a:t>
            </a:r>
            <a:r>
              <a:rPr lang="hu-HU" sz="1200" dirty="0" smtClean="0"/>
              <a:t> </a:t>
            </a:r>
            <a:r>
              <a:rPr lang="hu-HU" sz="1200" dirty="0" err="1" smtClean="0"/>
              <a:t>oslabljen</a:t>
            </a:r>
            <a:r>
              <a:rPr lang="hu-HU" sz="1200" dirty="0" smtClean="0"/>
              <a:t> </a:t>
            </a:r>
            <a:r>
              <a:rPr lang="hu-HU" sz="1200" dirty="0" err="1" smtClean="0"/>
              <a:t>nekim</a:t>
            </a:r>
            <a:r>
              <a:rPr lang="hu-HU" sz="1200" dirty="0" smtClean="0"/>
              <a:t> </a:t>
            </a:r>
            <a:r>
              <a:rPr lang="hu-HU" sz="1200" dirty="0" err="1" smtClean="0"/>
              <a:t>drugim</a:t>
            </a:r>
            <a:r>
              <a:rPr lang="hu-HU" sz="1200" dirty="0" smtClean="0"/>
              <a:t> </a:t>
            </a:r>
            <a:r>
              <a:rPr lang="hu-HU" sz="1200" dirty="0" err="1" smtClean="0"/>
              <a:t>bolestima</a:t>
            </a:r>
            <a:r>
              <a:rPr lang="hu-HU" sz="1200" dirty="0" smtClean="0"/>
              <a:t>, </a:t>
            </a:r>
            <a:r>
              <a:rPr lang="hu-HU" sz="1200" dirty="0" err="1" smtClean="0"/>
              <a:t>kao</a:t>
            </a:r>
            <a:r>
              <a:rPr lang="hu-HU" sz="1200" dirty="0" smtClean="0"/>
              <a:t> </a:t>
            </a:r>
            <a:r>
              <a:rPr lang="hu-HU" sz="1200" dirty="0" err="1" smtClean="0"/>
              <a:t>što</a:t>
            </a:r>
            <a:r>
              <a:rPr lang="hu-HU" sz="1200" dirty="0" smtClean="0"/>
              <a:t> </a:t>
            </a:r>
            <a:r>
              <a:rPr lang="hu-HU" sz="1200" dirty="0" err="1" smtClean="0"/>
              <a:t>su</a:t>
            </a:r>
            <a:r>
              <a:rPr lang="hu-HU" sz="1200" dirty="0" smtClean="0"/>
              <a:t> </a:t>
            </a:r>
            <a:r>
              <a:rPr lang="hu-HU" sz="1200" dirty="0" err="1" smtClean="0"/>
              <a:t>stariji</a:t>
            </a:r>
            <a:r>
              <a:rPr lang="hu-HU" sz="1200" dirty="0" smtClean="0"/>
              <a:t> </a:t>
            </a:r>
            <a:r>
              <a:rPr lang="hu-HU" sz="1200" dirty="0" err="1" smtClean="0"/>
              <a:t>pacijenti</a:t>
            </a:r>
            <a:r>
              <a:rPr lang="hu-HU" sz="1200" dirty="0" smtClean="0"/>
              <a:t> </a:t>
            </a:r>
            <a:r>
              <a:rPr lang="hu-HU" sz="1200" dirty="0" err="1" smtClean="0"/>
              <a:t>sa</a:t>
            </a:r>
            <a:r>
              <a:rPr lang="hu-HU" sz="1200" dirty="0" smtClean="0"/>
              <a:t> </a:t>
            </a:r>
            <a:r>
              <a:rPr lang="hu-HU" sz="1200" dirty="0" err="1" smtClean="0"/>
              <a:t>različitim</a:t>
            </a:r>
            <a:r>
              <a:rPr lang="hu-HU" sz="1200" dirty="0" smtClean="0"/>
              <a:t> </a:t>
            </a:r>
            <a:r>
              <a:rPr lang="hu-HU" sz="1200" dirty="0" err="1" smtClean="0"/>
              <a:t>hroničnim</a:t>
            </a:r>
            <a:r>
              <a:rPr lang="hu-HU" sz="1200" dirty="0" smtClean="0"/>
              <a:t> </a:t>
            </a:r>
            <a:r>
              <a:rPr lang="hu-HU" sz="1200" dirty="0" err="1" smtClean="0"/>
              <a:t>oboljenjima</a:t>
            </a:r>
            <a:r>
              <a:rPr lang="hu-HU" sz="1200" dirty="0" smtClean="0"/>
              <a:t>.</a:t>
            </a:r>
            <a:br>
              <a:rPr lang="hu-HU" sz="1200" dirty="0" smtClean="0"/>
            </a:br>
            <a:endParaRPr lang="hu-HU" sz="1200" dirty="0" smtClean="0"/>
          </a:p>
          <a:p>
            <a:r>
              <a:rPr lang="hu-HU" sz="1200" dirty="0" smtClean="0"/>
              <a:t> U </a:t>
            </a:r>
            <a:r>
              <a:rPr lang="hu-HU" sz="1200" dirty="0" err="1" smtClean="0"/>
              <a:t>najvećem</a:t>
            </a:r>
            <a:r>
              <a:rPr lang="hu-HU" sz="1200" dirty="0" smtClean="0"/>
              <a:t> </a:t>
            </a:r>
            <a:r>
              <a:rPr lang="hu-HU" sz="1200" dirty="0" err="1" smtClean="0"/>
              <a:t>broju</a:t>
            </a:r>
            <a:r>
              <a:rPr lang="hu-HU" sz="1200" dirty="0" smtClean="0"/>
              <a:t> </a:t>
            </a:r>
            <a:r>
              <a:rPr lang="hu-HU" sz="1200" dirty="0" err="1" smtClean="0"/>
              <a:t>slučajeva</a:t>
            </a:r>
            <a:r>
              <a:rPr lang="hu-HU" sz="1200" dirty="0" smtClean="0"/>
              <a:t>, </a:t>
            </a:r>
            <a:r>
              <a:rPr lang="hu-HU" sz="1200" dirty="0" err="1" smtClean="0"/>
              <a:t>čak</a:t>
            </a:r>
            <a:r>
              <a:rPr lang="hu-HU" sz="1200" dirty="0" smtClean="0"/>
              <a:t> 80 % </a:t>
            </a:r>
            <a:r>
              <a:rPr lang="hu-HU" sz="1200" dirty="0" err="1" smtClean="0"/>
              <a:t>zaraženih</a:t>
            </a:r>
            <a:r>
              <a:rPr lang="hu-HU" sz="1200" dirty="0" smtClean="0"/>
              <a:t> </a:t>
            </a:r>
            <a:r>
              <a:rPr lang="hu-HU" sz="1200" dirty="0" err="1" smtClean="0"/>
              <a:t>virusom</a:t>
            </a:r>
            <a:r>
              <a:rPr lang="hu-HU" sz="1200" dirty="0" smtClean="0"/>
              <a:t> </a:t>
            </a:r>
            <a:r>
              <a:rPr lang="hu-HU" sz="1200" dirty="0" err="1" smtClean="0"/>
              <a:t>Zapadnog</a:t>
            </a:r>
            <a:r>
              <a:rPr lang="hu-HU" sz="1200" dirty="0" smtClean="0"/>
              <a:t> </a:t>
            </a:r>
            <a:r>
              <a:rPr lang="hu-HU" sz="1200" dirty="0" err="1" smtClean="0"/>
              <a:t>Nila</a:t>
            </a:r>
            <a:r>
              <a:rPr lang="hu-HU" sz="1200" dirty="0" smtClean="0"/>
              <a:t> ne </a:t>
            </a:r>
            <a:r>
              <a:rPr lang="hu-HU" sz="1200" dirty="0" err="1" smtClean="0"/>
              <a:t>oseti</a:t>
            </a:r>
            <a:r>
              <a:rPr lang="hu-HU" sz="1200" dirty="0" smtClean="0"/>
              <a:t> </a:t>
            </a:r>
            <a:r>
              <a:rPr lang="hu-HU" sz="1200" dirty="0" err="1" smtClean="0"/>
              <a:t>nikakve</a:t>
            </a:r>
            <a:r>
              <a:rPr lang="hu-HU" sz="1200" dirty="0" smtClean="0"/>
              <a:t> </a:t>
            </a:r>
            <a:r>
              <a:rPr lang="hu-HU" sz="1200" dirty="0" err="1" smtClean="0"/>
              <a:t>simptome</a:t>
            </a:r>
            <a:r>
              <a:rPr lang="hu-HU" sz="1200" dirty="0" smtClean="0"/>
              <a:t>, jer </a:t>
            </a:r>
            <a:r>
              <a:rPr lang="hu-HU" sz="1200" dirty="0" err="1" smtClean="0"/>
              <a:t>je</a:t>
            </a:r>
            <a:r>
              <a:rPr lang="hu-HU" sz="1200" dirty="0" smtClean="0"/>
              <a:t> </a:t>
            </a:r>
            <a:r>
              <a:rPr lang="hu-HU" sz="1200" dirty="0" err="1" smtClean="0"/>
              <a:t>organizam</a:t>
            </a:r>
            <a:r>
              <a:rPr lang="hu-HU" sz="1200" dirty="0" smtClean="0"/>
              <a:t> u </a:t>
            </a:r>
            <a:r>
              <a:rPr lang="hu-HU" sz="1200" dirty="0" err="1" smtClean="0"/>
              <a:t>stanju</a:t>
            </a:r>
            <a:r>
              <a:rPr lang="hu-HU" sz="1200" dirty="0" smtClean="0"/>
              <a:t> da </a:t>
            </a:r>
            <a:r>
              <a:rPr lang="hu-HU" sz="1200" dirty="0" err="1" smtClean="0"/>
              <a:t>proizvede</a:t>
            </a:r>
            <a:r>
              <a:rPr lang="hu-HU" sz="1200" dirty="0" smtClean="0"/>
              <a:t> </a:t>
            </a:r>
            <a:r>
              <a:rPr lang="hu-HU" sz="1200" dirty="0" err="1" smtClean="0"/>
              <a:t>antitela</a:t>
            </a:r>
            <a:r>
              <a:rPr lang="hu-HU" sz="1200" dirty="0" smtClean="0"/>
              <a:t>, te se </a:t>
            </a:r>
            <a:r>
              <a:rPr lang="hu-HU" sz="1200" dirty="0" err="1" smtClean="0"/>
              <a:t>bolest</a:t>
            </a:r>
            <a:r>
              <a:rPr lang="hu-HU" sz="1200" dirty="0" smtClean="0"/>
              <a:t> i ne </a:t>
            </a:r>
            <a:r>
              <a:rPr lang="hu-HU" sz="1200" dirty="0" err="1" smtClean="0"/>
              <a:t>razvija</a:t>
            </a:r>
            <a:r>
              <a:rPr lang="hu-HU" sz="1200" dirty="0" smtClean="0"/>
              <a:t>. U 20% </a:t>
            </a:r>
            <a:r>
              <a:rPr lang="hu-HU" sz="1200" dirty="0" err="1" smtClean="0"/>
              <a:t>slučajeva</a:t>
            </a:r>
            <a:r>
              <a:rPr lang="hu-HU" sz="1200" dirty="0" smtClean="0"/>
              <a:t> </a:t>
            </a:r>
            <a:r>
              <a:rPr lang="hu-HU" sz="1200" dirty="0" err="1" smtClean="0"/>
              <a:t>virus</a:t>
            </a:r>
            <a:r>
              <a:rPr lang="hu-HU" sz="1200" dirty="0" smtClean="0"/>
              <a:t> se </a:t>
            </a:r>
            <a:r>
              <a:rPr lang="hu-HU" sz="1200" dirty="0" err="1" smtClean="0"/>
              <a:t>manifestuje</a:t>
            </a:r>
            <a:r>
              <a:rPr lang="hu-HU" sz="1200" dirty="0" smtClean="0"/>
              <a:t> </a:t>
            </a:r>
            <a:r>
              <a:rPr lang="hu-HU" sz="1200" dirty="0" err="1" smtClean="0"/>
              <a:t>slično</a:t>
            </a:r>
            <a:r>
              <a:rPr lang="hu-HU" sz="1200" dirty="0" smtClean="0"/>
              <a:t> </a:t>
            </a:r>
            <a:r>
              <a:rPr lang="hu-HU" sz="1200" dirty="0" err="1" smtClean="0"/>
              <a:t>gripu</a:t>
            </a:r>
            <a:r>
              <a:rPr lang="hu-HU" sz="1200" dirty="0" smtClean="0"/>
              <a:t>, </a:t>
            </a:r>
            <a:r>
              <a:rPr lang="hu-HU" sz="1200" dirty="0" err="1" smtClean="0"/>
              <a:t>javljaju</a:t>
            </a:r>
            <a:r>
              <a:rPr lang="hu-HU" sz="1200" dirty="0" smtClean="0"/>
              <a:t> </a:t>
            </a:r>
            <a:r>
              <a:rPr lang="hu-HU" sz="1200" dirty="0" err="1" smtClean="0"/>
              <a:t>se</a:t>
            </a:r>
            <a:r>
              <a:rPr lang="hu-HU" sz="1200" dirty="0" smtClean="0"/>
              <a:t> </a:t>
            </a:r>
            <a:r>
              <a:rPr lang="hu-HU" sz="1200" dirty="0" err="1" smtClean="0"/>
              <a:t>povišena</a:t>
            </a:r>
            <a:r>
              <a:rPr lang="hu-HU" sz="1200" dirty="0" smtClean="0"/>
              <a:t> </a:t>
            </a:r>
            <a:r>
              <a:rPr lang="hu-HU" sz="1200" dirty="0" err="1" smtClean="0"/>
              <a:t>temperatura</a:t>
            </a:r>
            <a:r>
              <a:rPr lang="hu-HU" sz="1200" dirty="0" smtClean="0"/>
              <a:t>, </a:t>
            </a:r>
            <a:r>
              <a:rPr lang="hu-HU" sz="1200" dirty="0" err="1" smtClean="0"/>
              <a:t>bolovi</a:t>
            </a:r>
            <a:r>
              <a:rPr lang="hu-HU" sz="1200" dirty="0" smtClean="0"/>
              <a:t> u </a:t>
            </a:r>
            <a:r>
              <a:rPr lang="hu-HU" sz="1200" dirty="0" err="1" smtClean="0"/>
              <a:t>mišićima</a:t>
            </a:r>
            <a:r>
              <a:rPr lang="hu-HU" sz="1200" dirty="0" smtClean="0"/>
              <a:t>, </a:t>
            </a:r>
            <a:r>
              <a:rPr lang="hu-HU" sz="1200" dirty="0" err="1" smtClean="0"/>
              <a:t>povraćanje</a:t>
            </a:r>
            <a:r>
              <a:rPr lang="hu-HU" sz="1200" dirty="0" smtClean="0"/>
              <a:t>, </a:t>
            </a:r>
            <a:r>
              <a:rPr lang="hu-HU" sz="1200" dirty="0" err="1" smtClean="0"/>
              <a:t>bolest</a:t>
            </a:r>
            <a:r>
              <a:rPr lang="hu-HU" sz="1200" dirty="0" smtClean="0"/>
              <a:t> </a:t>
            </a:r>
            <a:r>
              <a:rPr lang="hu-HU" sz="1200" dirty="0" err="1" smtClean="0"/>
              <a:t>traje</a:t>
            </a:r>
            <a:r>
              <a:rPr lang="hu-HU" sz="1200" dirty="0" smtClean="0"/>
              <a:t> </a:t>
            </a:r>
            <a:r>
              <a:rPr lang="hu-HU" sz="1200" dirty="0" err="1" smtClean="0"/>
              <a:t>nekoliko</a:t>
            </a:r>
            <a:r>
              <a:rPr lang="hu-HU" sz="1200" dirty="0" smtClean="0"/>
              <a:t> dana i </a:t>
            </a:r>
            <a:r>
              <a:rPr lang="hu-HU" sz="1200" dirty="0" err="1" smtClean="0"/>
              <a:t>po</a:t>
            </a:r>
            <a:r>
              <a:rPr lang="hu-HU" sz="1200" dirty="0" smtClean="0"/>
              <a:t> </a:t>
            </a:r>
            <a:r>
              <a:rPr lang="hu-HU" sz="1200" dirty="0" err="1" smtClean="0"/>
              <a:t>pravilu</a:t>
            </a:r>
            <a:r>
              <a:rPr lang="hu-HU" sz="1200" dirty="0" smtClean="0"/>
              <a:t> </a:t>
            </a:r>
            <a:r>
              <a:rPr lang="hu-HU" sz="1200" dirty="0" err="1" smtClean="0"/>
              <a:t>ostane</a:t>
            </a:r>
            <a:r>
              <a:rPr lang="hu-HU" sz="1200" dirty="0" smtClean="0"/>
              <a:t> </a:t>
            </a:r>
            <a:r>
              <a:rPr lang="hu-HU" sz="1200" dirty="0" err="1" smtClean="0"/>
              <a:t>nedijagnostikovana</a:t>
            </a:r>
            <a:r>
              <a:rPr lang="hu-HU" sz="1200" dirty="0" smtClean="0"/>
              <a:t>. </a:t>
            </a:r>
            <a:r>
              <a:rPr lang="hu-HU" sz="1200" dirty="0" err="1" smtClean="0"/>
              <a:t>Najtežu</a:t>
            </a:r>
            <a:r>
              <a:rPr lang="hu-HU" sz="1200" dirty="0" smtClean="0"/>
              <a:t>, </a:t>
            </a:r>
            <a:r>
              <a:rPr lang="hu-HU" sz="1200" dirty="0" err="1" smtClean="0"/>
              <a:t>neuroinvazivnu</a:t>
            </a:r>
            <a:r>
              <a:rPr lang="hu-HU" sz="1200" dirty="0" smtClean="0"/>
              <a:t> </a:t>
            </a:r>
            <a:r>
              <a:rPr lang="hu-HU" sz="1200" dirty="0" err="1" smtClean="0"/>
              <a:t>formu</a:t>
            </a:r>
            <a:r>
              <a:rPr lang="hu-HU" sz="1200" dirty="0" smtClean="0"/>
              <a:t>, </a:t>
            </a:r>
            <a:r>
              <a:rPr lang="hu-HU" sz="1200" dirty="0" err="1" smtClean="0"/>
              <a:t>dobije</a:t>
            </a:r>
            <a:r>
              <a:rPr lang="hu-HU" sz="1200" dirty="0" smtClean="0"/>
              <a:t> </a:t>
            </a:r>
            <a:r>
              <a:rPr lang="hu-HU" sz="1200" dirty="0" err="1" smtClean="0"/>
              <a:t>jedan</a:t>
            </a:r>
            <a:r>
              <a:rPr lang="hu-HU" sz="1200" dirty="0" smtClean="0"/>
              <a:t> </a:t>
            </a:r>
            <a:r>
              <a:rPr lang="hu-HU" sz="1200" dirty="0" err="1" smtClean="0"/>
              <a:t>od</a:t>
            </a:r>
            <a:r>
              <a:rPr lang="hu-HU" sz="1200" dirty="0" smtClean="0"/>
              <a:t> 150 </a:t>
            </a:r>
            <a:r>
              <a:rPr lang="hu-HU" sz="1200" dirty="0" err="1" smtClean="0"/>
              <a:t>obolelih</a:t>
            </a:r>
            <a:r>
              <a:rPr lang="hu-HU" sz="1200" dirty="0" smtClean="0"/>
              <a:t>. </a:t>
            </a:r>
            <a:r>
              <a:rPr lang="hu-HU" sz="1200" dirty="0" err="1" smtClean="0"/>
              <a:t>To</a:t>
            </a:r>
            <a:r>
              <a:rPr lang="hu-HU" sz="1200" dirty="0" smtClean="0"/>
              <a:t> </a:t>
            </a:r>
            <a:r>
              <a:rPr lang="hu-HU" sz="1200" dirty="0" err="1" smtClean="0"/>
              <a:t>su</a:t>
            </a:r>
            <a:r>
              <a:rPr lang="hu-HU" sz="1200" dirty="0" smtClean="0"/>
              <a:t> </a:t>
            </a:r>
            <a:r>
              <a:rPr lang="hu-HU" sz="1200" dirty="0" err="1" smtClean="0"/>
              <a:t>pacijenti</a:t>
            </a:r>
            <a:r>
              <a:rPr lang="hu-HU" sz="1200" dirty="0" smtClean="0"/>
              <a:t> </a:t>
            </a:r>
            <a:r>
              <a:rPr lang="hu-HU" sz="1200" dirty="0" err="1" smtClean="0"/>
              <a:t>stariji</a:t>
            </a:r>
            <a:r>
              <a:rPr lang="hu-HU" sz="1200" dirty="0" smtClean="0"/>
              <a:t> </a:t>
            </a:r>
            <a:r>
              <a:rPr lang="hu-HU" sz="1200" dirty="0" err="1" smtClean="0"/>
              <a:t>od</a:t>
            </a:r>
            <a:r>
              <a:rPr lang="hu-HU" sz="1200" dirty="0" smtClean="0"/>
              <a:t> 60 </a:t>
            </a:r>
            <a:r>
              <a:rPr lang="hu-HU" sz="1200" dirty="0" err="1" smtClean="0"/>
              <a:t>godina</a:t>
            </a:r>
            <a:r>
              <a:rPr lang="hu-HU" sz="1200" dirty="0" smtClean="0"/>
              <a:t>, </a:t>
            </a:r>
            <a:r>
              <a:rPr lang="hu-HU" sz="1200" dirty="0" err="1" smtClean="0"/>
              <a:t>koji</a:t>
            </a:r>
            <a:r>
              <a:rPr lang="hu-HU" sz="1200" dirty="0" smtClean="0"/>
              <a:t> </a:t>
            </a:r>
            <a:r>
              <a:rPr lang="hu-HU" sz="1200" dirty="0" err="1" smtClean="0"/>
              <a:t>zbog</a:t>
            </a:r>
            <a:r>
              <a:rPr lang="hu-HU" sz="1200" dirty="0" smtClean="0"/>
              <a:t> </a:t>
            </a:r>
            <a:r>
              <a:rPr lang="hu-HU" sz="1200" dirty="0" err="1" smtClean="0"/>
              <a:t>drugih</a:t>
            </a:r>
            <a:r>
              <a:rPr lang="hu-HU" sz="1200" dirty="0" smtClean="0"/>
              <a:t> </a:t>
            </a:r>
            <a:r>
              <a:rPr lang="hu-HU" sz="1200" dirty="0" err="1" smtClean="0"/>
              <a:t>bolesti</a:t>
            </a:r>
            <a:r>
              <a:rPr lang="hu-HU" sz="1200" dirty="0" smtClean="0"/>
              <a:t> </a:t>
            </a:r>
            <a:r>
              <a:rPr lang="hu-HU" sz="1200" dirty="0" err="1" smtClean="0"/>
              <a:t>imaju</a:t>
            </a:r>
            <a:r>
              <a:rPr lang="hu-HU" sz="1200" dirty="0" smtClean="0"/>
              <a:t> </a:t>
            </a:r>
            <a:r>
              <a:rPr lang="hu-HU" sz="1200" dirty="0" err="1" smtClean="0"/>
              <a:t>slab</a:t>
            </a:r>
            <a:r>
              <a:rPr lang="hu-HU" sz="1200" dirty="0" smtClean="0"/>
              <a:t> </a:t>
            </a:r>
            <a:r>
              <a:rPr lang="hu-HU" sz="1200" dirty="0" err="1" smtClean="0"/>
              <a:t>imuni</a:t>
            </a:r>
            <a:r>
              <a:rPr lang="hu-HU" sz="1200" dirty="0" smtClean="0"/>
              <a:t> </a:t>
            </a:r>
            <a:r>
              <a:rPr lang="hu-HU" sz="1200" dirty="0" err="1" smtClean="0"/>
              <a:t>odgovor</a:t>
            </a:r>
            <a:r>
              <a:rPr lang="hu-HU" sz="1200" dirty="0" smtClean="0"/>
              <a:t>, </a:t>
            </a:r>
            <a:r>
              <a:rPr lang="hu-HU" sz="1200" dirty="0" err="1" smtClean="0"/>
              <a:t>odnosno</a:t>
            </a:r>
            <a:r>
              <a:rPr lang="hu-HU" sz="1200" dirty="0" smtClean="0"/>
              <a:t> </a:t>
            </a:r>
            <a:r>
              <a:rPr lang="hu-HU" sz="1200" dirty="0" err="1" smtClean="0"/>
              <a:t>mogućnost</a:t>
            </a:r>
            <a:r>
              <a:rPr lang="hu-HU" sz="1200" dirty="0" smtClean="0"/>
              <a:t> </a:t>
            </a:r>
            <a:r>
              <a:rPr lang="hu-HU" sz="1200" dirty="0" err="1" smtClean="0"/>
              <a:t>stvaranja</a:t>
            </a:r>
            <a:r>
              <a:rPr lang="hu-HU" sz="1200" dirty="0" smtClean="0"/>
              <a:t> </a:t>
            </a:r>
            <a:r>
              <a:rPr lang="hu-HU" sz="1200" dirty="0" err="1" smtClean="0"/>
              <a:t>antitela</a:t>
            </a:r>
            <a:r>
              <a:rPr lang="hu-HU" sz="1200" dirty="0" smtClean="0"/>
              <a:t>, </a:t>
            </a:r>
            <a:r>
              <a:rPr lang="hu-HU" sz="1200" dirty="0" err="1" smtClean="0"/>
              <a:t>bilo</a:t>
            </a:r>
            <a:r>
              <a:rPr lang="hu-HU" sz="1200" dirty="0" smtClean="0"/>
              <a:t> da se </a:t>
            </a:r>
            <a:r>
              <a:rPr lang="hu-HU" sz="1200" dirty="0" err="1" smtClean="0"/>
              <a:t>radi</a:t>
            </a:r>
            <a:r>
              <a:rPr lang="hu-HU" sz="1200" dirty="0" smtClean="0"/>
              <a:t> o </a:t>
            </a:r>
            <a:r>
              <a:rPr lang="hu-HU" sz="1200" dirty="0" err="1" smtClean="0"/>
              <a:t>dijabetičarima</a:t>
            </a:r>
            <a:r>
              <a:rPr lang="hu-HU" sz="1200" dirty="0" smtClean="0"/>
              <a:t>, </a:t>
            </a:r>
            <a:r>
              <a:rPr lang="hu-HU" sz="1200" dirty="0" err="1" smtClean="0"/>
              <a:t>srčanim</a:t>
            </a:r>
            <a:r>
              <a:rPr lang="hu-HU" sz="1200" dirty="0" smtClean="0"/>
              <a:t> </a:t>
            </a:r>
            <a:r>
              <a:rPr lang="hu-HU" sz="1200" dirty="0" err="1" smtClean="0"/>
              <a:t>bolesnicima</a:t>
            </a:r>
            <a:r>
              <a:rPr lang="hu-HU" sz="1200" dirty="0" smtClean="0"/>
              <a:t> </a:t>
            </a:r>
            <a:r>
              <a:rPr lang="hu-HU" sz="1200" dirty="0" err="1" smtClean="0"/>
              <a:t>ili</a:t>
            </a:r>
            <a:r>
              <a:rPr lang="hu-HU" sz="1200" dirty="0" smtClean="0"/>
              <a:t> </a:t>
            </a:r>
            <a:r>
              <a:rPr lang="hu-HU" sz="1200" dirty="0" err="1" smtClean="0"/>
              <a:t>nekim</a:t>
            </a:r>
            <a:r>
              <a:rPr lang="hu-HU" sz="1200" dirty="0" smtClean="0"/>
              <a:t> </a:t>
            </a:r>
            <a:r>
              <a:rPr lang="hu-HU" sz="1200" dirty="0" err="1" smtClean="0"/>
              <a:t>drugim</a:t>
            </a:r>
            <a:r>
              <a:rPr lang="hu-HU" sz="1200" dirty="0" smtClean="0"/>
              <a:t> </a:t>
            </a:r>
            <a:r>
              <a:rPr lang="hu-HU" sz="1200" dirty="0" err="1" smtClean="0"/>
              <a:t>hronično</a:t>
            </a:r>
            <a:r>
              <a:rPr lang="hu-HU" sz="1200" dirty="0" smtClean="0"/>
              <a:t> </a:t>
            </a:r>
            <a:r>
              <a:rPr lang="hu-HU" sz="1200" dirty="0" err="1" smtClean="0"/>
              <a:t>obolelim</a:t>
            </a:r>
            <a:r>
              <a:rPr lang="hu-HU" sz="1200" dirty="0" smtClean="0"/>
              <a:t> </a:t>
            </a:r>
            <a:r>
              <a:rPr lang="hu-HU" sz="1200" dirty="0" err="1" smtClean="0"/>
              <a:t>osobama</a:t>
            </a:r>
            <a:r>
              <a:rPr lang="hu-HU" sz="1200" dirty="0" smtClean="0"/>
              <a:t>, te </a:t>
            </a:r>
            <a:r>
              <a:rPr lang="hu-HU" sz="1200" dirty="0" err="1" smtClean="0"/>
              <a:t>kod</a:t>
            </a:r>
            <a:r>
              <a:rPr lang="hu-HU" sz="1200" dirty="0" smtClean="0"/>
              <a:t> </a:t>
            </a:r>
            <a:r>
              <a:rPr lang="hu-HU" sz="1200" dirty="0" err="1" smtClean="0"/>
              <a:t>njih</a:t>
            </a:r>
            <a:r>
              <a:rPr lang="hu-HU" sz="1200" dirty="0" smtClean="0"/>
              <a:t> </a:t>
            </a:r>
            <a:r>
              <a:rPr lang="hu-HU" sz="1200" dirty="0" err="1" smtClean="0"/>
              <a:t>dolazi</a:t>
            </a:r>
            <a:r>
              <a:rPr lang="hu-HU" sz="1200" dirty="0" smtClean="0"/>
              <a:t> </a:t>
            </a:r>
            <a:r>
              <a:rPr lang="hu-HU" sz="1200" dirty="0" err="1" smtClean="0"/>
              <a:t>do</a:t>
            </a:r>
            <a:r>
              <a:rPr lang="hu-HU" sz="1200" dirty="0" smtClean="0"/>
              <a:t> </a:t>
            </a:r>
            <a:r>
              <a:rPr lang="hu-HU" sz="1200" dirty="0" err="1" smtClean="0"/>
              <a:t>komplikacija</a:t>
            </a:r>
            <a:r>
              <a:rPr lang="hu-HU" sz="1200" dirty="0" smtClean="0"/>
              <a:t>.</a:t>
            </a:r>
            <a:br>
              <a:rPr lang="hu-HU" sz="1200" dirty="0" smtClean="0"/>
            </a:br>
            <a:endParaRPr lang="hu-HU" sz="1200" dirty="0" smtClean="0"/>
          </a:p>
          <a:p>
            <a:r>
              <a:rPr lang="hu-HU" sz="1200" dirty="0" err="1" smtClean="0"/>
              <a:t>Kod</a:t>
            </a:r>
            <a:r>
              <a:rPr lang="hu-HU" sz="1200" dirty="0" smtClean="0"/>
              <a:t> </a:t>
            </a:r>
            <a:r>
              <a:rPr lang="hu-HU" sz="1200" dirty="0" err="1" smtClean="0"/>
              <a:t>težih</a:t>
            </a:r>
            <a:r>
              <a:rPr lang="hu-HU" sz="1200" dirty="0" smtClean="0"/>
              <a:t> </a:t>
            </a:r>
            <a:r>
              <a:rPr lang="hu-HU" sz="1200" dirty="0" err="1" smtClean="0"/>
              <a:t>slučajeva</a:t>
            </a:r>
            <a:r>
              <a:rPr lang="hu-HU" sz="1200" dirty="0" smtClean="0"/>
              <a:t> </a:t>
            </a:r>
            <a:r>
              <a:rPr lang="hu-HU" sz="1200" dirty="0" err="1" smtClean="0"/>
              <a:t>virus</a:t>
            </a:r>
            <a:r>
              <a:rPr lang="hu-HU" sz="1200" dirty="0" smtClean="0"/>
              <a:t> se </a:t>
            </a:r>
            <a:r>
              <a:rPr lang="hu-HU" sz="1200" dirty="0" err="1" smtClean="0"/>
              <a:t>manifestuje</a:t>
            </a:r>
            <a:r>
              <a:rPr lang="hu-HU" sz="1200" dirty="0" smtClean="0"/>
              <a:t> </a:t>
            </a:r>
            <a:r>
              <a:rPr lang="hu-HU" sz="1200" dirty="0" err="1" smtClean="0"/>
              <a:t>kroz</a:t>
            </a:r>
            <a:r>
              <a:rPr lang="hu-HU" sz="1200" dirty="0" smtClean="0"/>
              <a:t> </a:t>
            </a:r>
            <a:r>
              <a:rPr lang="hu-HU" sz="1200" dirty="0" err="1" smtClean="0"/>
              <a:t>meningitis</a:t>
            </a:r>
            <a:r>
              <a:rPr lang="hu-HU" sz="1200" dirty="0" smtClean="0"/>
              <a:t> i </a:t>
            </a:r>
            <a:r>
              <a:rPr lang="hu-HU" sz="1200" dirty="0" err="1" smtClean="0"/>
              <a:t>encefalitis</a:t>
            </a:r>
            <a:r>
              <a:rPr lang="hu-HU" sz="1200" dirty="0" smtClean="0"/>
              <a:t>, </a:t>
            </a:r>
            <a:r>
              <a:rPr lang="hu-HU" sz="1200" dirty="0" err="1" smtClean="0"/>
              <a:t>infekciju</a:t>
            </a:r>
            <a:r>
              <a:rPr lang="hu-HU" sz="1200" dirty="0" smtClean="0"/>
              <a:t> </a:t>
            </a:r>
            <a:r>
              <a:rPr lang="hu-HU" sz="1200" dirty="0" err="1" smtClean="0"/>
              <a:t>moždanica</a:t>
            </a:r>
            <a:r>
              <a:rPr lang="hu-HU" sz="1200" dirty="0" smtClean="0"/>
              <a:t> </a:t>
            </a:r>
            <a:r>
              <a:rPr lang="hu-HU" sz="1200" dirty="0" err="1" smtClean="0"/>
              <a:t>ili</a:t>
            </a:r>
            <a:r>
              <a:rPr lang="hu-HU" sz="1200" dirty="0" smtClean="0"/>
              <a:t> </a:t>
            </a:r>
            <a:r>
              <a:rPr lang="hu-HU" sz="1200" dirty="0" err="1" smtClean="0"/>
              <a:t>upalu</a:t>
            </a:r>
            <a:r>
              <a:rPr lang="hu-HU" sz="1200" dirty="0" smtClean="0"/>
              <a:t> </a:t>
            </a:r>
            <a:r>
              <a:rPr lang="hu-HU" sz="1200" dirty="0" err="1" smtClean="0"/>
              <a:t>mozga</a:t>
            </a:r>
            <a:r>
              <a:rPr lang="hu-HU" sz="1200" dirty="0" smtClean="0"/>
              <a:t>. </a:t>
            </a:r>
            <a:r>
              <a:rPr lang="hu-HU" sz="1200" dirty="0" err="1" smtClean="0"/>
              <a:t>Raspon</a:t>
            </a:r>
            <a:r>
              <a:rPr lang="hu-HU" sz="1200" dirty="0" smtClean="0"/>
              <a:t> </a:t>
            </a:r>
            <a:r>
              <a:rPr lang="hu-HU" sz="1200" dirty="0" err="1" smtClean="0"/>
              <a:t>težine</a:t>
            </a:r>
            <a:r>
              <a:rPr lang="hu-HU" sz="1200" dirty="0" smtClean="0"/>
              <a:t> </a:t>
            </a:r>
            <a:r>
              <a:rPr lang="hu-HU" sz="1200" dirty="0" err="1" smtClean="0"/>
              <a:t>komplikacija</a:t>
            </a:r>
            <a:r>
              <a:rPr lang="hu-HU" sz="1200" dirty="0" smtClean="0"/>
              <a:t> se </a:t>
            </a:r>
            <a:r>
              <a:rPr lang="hu-HU" sz="1200" dirty="0" err="1" smtClean="0"/>
              <a:t>kreće</a:t>
            </a:r>
            <a:r>
              <a:rPr lang="hu-HU" sz="1200" dirty="0" smtClean="0"/>
              <a:t> </a:t>
            </a:r>
            <a:r>
              <a:rPr lang="hu-HU" sz="1200" dirty="0" err="1" smtClean="0"/>
              <a:t>od</a:t>
            </a:r>
            <a:r>
              <a:rPr lang="hu-HU" sz="1200" dirty="0" smtClean="0"/>
              <a:t> </a:t>
            </a:r>
            <a:r>
              <a:rPr lang="hu-HU" sz="1200" dirty="0" err="1" smtClean="0"/>
              <a:t>onih</a:t>
            </a:r>
            <a:r>
              <a:rPr lang="hu-HU" sz="1200" dirty="0" smtClean="0"/>
              <a:t> </a:t>
            </a:r>
            <a:r>
              <a:rPr lang="hu-HU" sz="1200" dirty="0" err="1" smtClean="0"/>
              <a:t>blažih</a:t>
            </a:r>
            <a:r>
              <a:rPr lang="hu-HU" sz="1200" dirty="0" smtClean="0"/>
              <a:t>, </a:t>
            </a:r>
            <a:r>
              <a:rPr lang="hu-HU" sz="1200" dirty="0" err="1" smtClean="0"/>
              <a:t>do</a:t>
            </a:r>
            <a:r>
              <a:rPr lang="hu-HU" sz="1200" dirty="0" smtClean="0"/>
              <a:t> </a:t>
            </a:r>
            <a:r>
              <a:rPr lang="hu-HU" sz="1200" dirty="0" err="1" smtClean="0"/>
              <a:t>gubitka</a:t>
            </a:r>
            <a:r>
              <a:rPr lang="hu-HU" sz="1200" dirty="0" smtClean="0"/>
              <a:t> </a:t>
            </a:r>
            <a:r>
              <a:rPr lang="hu-HU" sz="1200" dirty="0" err="1" smtClean="0"/>
              <a:t>svesti</a:t>
            </a:r>
            <a:r>
              <a:rPr lang="hu-HU" sz="1200" dirty="0" smtClean="0"/>
              <a:t>, </a:t>
            </a:r>
            <a:r>
              <a:rPr lang="hu-HU" sz="1200" dirty="0" err="1" smtClean="0"/>
              <a:t>pa</a:t>
            </a:r>
            <a:r>
              <a:rPr lang="hu-HU" sz="1200" dirty="0" smtClean="0"/>
              <a:t> </a:t>
            </a:r>
            <a:r>
              <a:rPr lang="hu-HU" sz="1200" dirty="0" err="1" smtClean="0"/>
              <a:t>je</a:t>
            </a:r>
            <a:r>
              <a:rPr lang="hu-HU" sz="1200" dirty="0" smtClean="0"/>
              <a:t> </a:t>
            </a:r>
            <a:r>
              <a:rPr lang="hu-HU" sz="1200" dirty="0" err="1" smtClean="0"/>
              <a:t>recimo</a:t>
            </a:r>
            <a:r>
              <a:rPr lang="hu-HU" sz="1200" dirty="0" smtClean="0"/>
              <a:t> </a:t>
            </a:r>
            <a:r>
              <a:rPr lang="hu-HU" sz="1200" dirty="0" err="1" smtClean="0"/>
              <a:t>lečenje</a:t>
            </a:r>
            <a:r>
              <a:rPr lang="hu-HU" sz="1200" dirty="0" smtClean="0"/>
              <a:t> </a:t>
            </a:r>
            <a:r>
              <a:rPr lang="hu-HU" sz="1200" dirty="0" err="1" smtClean="0"/>
              <a:t>encefalitisa</a:t>
            </a:r>
            <a:r>
              <a:rPr lang="hu-HU" sz="1200" dirty="0" smtClean="0"/>
              <a:t> </a:t>
            </a:r>
            <a:r>
              <a:rPr lang="hu-HU" sz="1200" dirty="0" err="1" smtClean="0"/>
              <a:t>problematično</a:t>
            </a:r>
            <a:r>
              <a:rPr lang="hu-HU" sz="1200" dirty="0" smtClean="0"/>
              <a:t> u 15 </a:t>
            </a:r>
            <a:r>
              <a:rPr lang="hu-HU" sz="1200" dirty="0" err="1" smtClean="0"/>
              <a:t>odsto</a:t>
            </a:r>
            <a:r>
              <a:rPr lang="hu-HU" sz="1200" dirty="0" smtClean="0"/>
              <a:t> </a:t>
            </a:r>
            <a:r>
              <a:rPr lang="hu-HU" sz="1200" dirty="0" err="1" smtClean="0"/>
              <a:t>slučajeva</a:t>
            </a:r>
            <a:r>
              <a:rPr lang="hu-HU" sz="1200" dirty="0" smtClean="0"/>
              <a:t>. </a:t>
            </a:r>
            <a:r>
              <a:rPr lang="hu-HU" sz="1200" dirty="0" err="1" smtClean="0"/>
              <a:t>Terapija</a:t>
            </a:r>
            <a:r>
              <a:rPr lang="hu-HU" sz="1200" dirty="0" smtClean="0"/>
              <a:t> </a:t>
            </a:r>
            <a:r>
              <a:rPr lang="hu-HU" sz="1200" dirty="0" err="1" smtClean="0"/>
              <a:t>za</a:t>
            </a:r>
            <a:r>
              <a:rPr lang="hu-HU" sz="1200" dirty="0" smtClean="0"/>
              <a:t> </a:t>
            </a:r>
            <a:r>
              <a:rPr lang="hu-HU" sz="1200" dirty="0" err="1" smtClean="0"/>
              <a:t>infekciju</a:t>
            </a:r>
            <a:r>
              <a:rPr lang="hu-HU" sz="1200" dirty="0" smtClean="0"/>
              <a:t> ovim </a:t>
            </a:r>
            <a:r>
              <a:rPr lang="hu-HU" sz="1200" dirty="0" err="1" smtClean="0"/>
              <a:t>virusom</a:t>
            </a:r>
            <a:r>
              <a:rPr lang="hu-HU" sz="1200" dirty="0" smtClean="0"/>
              <a:t> ne </a:t>
            </a:r>
            <a:r>
              <a:rPr lang="hu-HU" sz="1200" dirty="0" err="1" smtClean="0"/>
              <a:t>postoji</a:t>
            </a:r>
            <a:r>
              <a:rPr lang="hu-HU" sz="1200" dirty="0" smtClean="0"/>
              <a:t>, </a:t>
            </a:r>
            <a:r>
              <a:rPr lang="hu-HU" sz="1200" dirty="0" err="1" smtClean="0"/>
              <a:t>već</a:t>
            </a:r>
            <a:r>
              <a:rPr lang="hu-HU" sz="1200" dirty="0" smtClean="0"/>
              <a:t> </a:t>
            </a:r>
            <a:r>
              <a:rPr lang="hu-HU" sz="1200" dirty="0" err="1" smtClean="0"/>
              <a:t>je</a:t>
            </a:r>
            <a:r>
              <a:rPr lang="hu-HU" sz="1200" dirty="0" smtClean="0"/>
              <a:t> </a:t>
            </a:r>
            <a:r>
              <a:rPr lang="hu-HU" sz="1200" dirty="0" err="1" smtClean="0"/>
              <a:t>ona</a:t>
            </a:r>
            <a:r>
              <a:rPr lang="hu-HU" sz="1200" dirty="0" smtClean="0"/>
              <a:t> </a:t>
            </a:r>
            <a:r>
              <a:rPr lang="hu-HU" sz="1200" dirty="0" err="1" smtClean="0"/>
              <a:t>samo</a:t>
            </a:r>
            <a:r>
              <a:rPr lang="hu-HU" sz="1200" dirty="0" smtClean="0"/>
              <a:t> </a:t>
            </a:r>
            <a:r>
              <a:rPr lang="hu-HU" sz="1200" dirty="0" err="1" smtClean="0"/>
              <a:t>korektivna</a:t>
            </a:r>
            <a:r>
              <a:rPr lang="hu-HU" sz="1200" dirty="0" smtClean="0"/>
              <a:t>, </a:t>
            </a:r>
            <a:r>
              <a:rPr lang="hu-HU" sz="1200" dirty="0" err="1" smtClean="0"/>
              <a:t>odnosno</a:t>
            </a:r>
            <a:r>
              <a:rPr lang="hu-HU" sz="1200" dirty="0" smtClean="0"/>
              <a:t> </a:t>
            </a:r>
            <a:r>
              <a:rPr lang="hu-HU" sz="1200" dirty="0" err="1" smtClean="0"/>
              <a:t>ublažavaju</a:t>
            </a:r>
            <a:r>
              <a:rPr lang="hu-HU" sz="1200" dirty="0" smtClean="0"/>
              <a:t> se </a:t>
            </a:r>
            <a:r>
              <a:rPr lang="hu-HU" sz="1200" dirty="0" err="1" smtClean="0"/>
              <a:t>simptomi</a:t>
            </a:r>
            <a:r>
              <a:rPr lang="hu-HU" sz="1200" dirty="0" smtClean="0"/>
              <a:t> </a:t>
            </a:r>
            <a:r>
              <a:rPr lang="hu-HU" sz="1200" dirty="0" err="1" smtClean="0"/>
              <a:t>bolesti</a:t>
            </a:r>
            <a:r>
              <a:rPr lang="hu-HU" sz="1200" dirty="0" smtClean="0"/>
              <a:t>. </a:t>
            </a:r>
            <a:br>
              <a:rPr lang="hu-HU" sz="1200" dirty="0" smtClean="0"/>
            </a:br>
            <a:r>
              <a:rPr lang="hu-HU" sz="1200" dirty="0" smtClean="0"/>
              <a:t/>
            </a:r>
            <a:br>
              <a:rPr lang="hu-HU" sz="1200" dirty="0" smtClean="0"/>
            </a:br>
            <a:r>
              <a:rPr lang="hu-HU" sz="1200" dirty="0" smtClean="0"/>
              <a:t/>
            </a:r>
            <a:br>
              <a:rPr lang="hu-HU" sz="1200" dirty="0" smtClean="0"/>
            </a:br>
            <a:endParaRPr lang="hu-HU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encrypted-tbn2.gstatic.com/images?q=tbn:ANd9GcQ8lANAANFusgvDftB96CUSlI-mfVrj792But-EVeEcqiNfCKh16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3143240" cy="2714644"/>
          </a:xfrm>
          <a:prstGeom prst="rect">
            <a:avLst/>
          </a:prstGeom>
          <a:noFill/>
        </p:spPr>
      </p:pic>
      <p:pic>
        <p:nvPicPr>
          <p:cNvPr id="24580" name="Picture 4" descr="https://c479107.ssl.cf2.rackcdn.com/files/14459/width668/3pcc8w65-13455130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000108"/>
            <a:ext cx="6000760" cy="2714644"/>
          </a:xfrm>
          <a:prstGeom prst="rect">
            <a:avLst/>
          </a:prstGeom>
          <a:noFill/>
        </p:spPr>
      </p:pic>
      <p:pic>
        <p:nvPicPr>
          <p:cNvPr id="24582" name="Picture 6" descr="http://www.cmaj.ca/content/172/11/1440/F1.lar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14752"/>
            <a:ext cx="9144000" cy="2914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http://www.who.int/entity/neglected_diseases/diseases/DISEASESpix_ok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7" y="1071546"/>
            <a:ext cx="6215105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Mala bića, belika pretnja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r-Latn-RS" dirty="0" smtClean="0"/>
              <a:t>7. aprila Svetska Zdravstvena Organizacija obeležava Svetski dan zdravlja, koji ove godine ima za temu transmisivne bolesti odnosno bolesti koje prenose vektori pod sloganom ”Mala bića, velika pretnja”.</a:t>
            </a:r>
          </a:p>
          <a:p>
            <a:r>
              <a:rPr lang="sr-Latn-RS" dirty="0" smtClean="0"/>
              <a:t>Vektori su organizmi koji prenose patogene i parazite sa inficirane osobe ili životinje na drugu osobu, uzrokujući širok spektar ozbiljnih bolesti u ljudskoj populaciji.</a:t>
            </a:r>
          </a:p>
          <a:p>
            <a:r>
              <a:rPr lang="sr-Latn-RS" dirty="0" smtClean="0"/>
              <a:t>Ove bolesti su uobičajene u tropskim i suptropskim područjima, kao i na svim mestima koja nemaju pristup zdravstveno ispravnoj vodi ili imaju problematičan sanitarni sistem.</a:t>
            </a:r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5400" dirty="0" smtClean="0"/>
              <a:t/>
            </a:r>
            <a:br>
              <a:rPr lang="hu-HU" sz="5400" dirty="0" smtClean="0"/>
            </a:br>
            <a:r>
              <a:rPr lang="hu-HU" sz="4800" dirty="0" smtClean="0"/>
              <a:t> „ </a:t>
            </a:r>
            <a:r>
              <a:rPr lang="hu-HU" sz="4800" dirty="0" err="1" smtClean="0"/>
              <a:t>Mala</a:t>
            </a:r>
            <a:r>
              <a:rPr lang="hu-HU" sz="4800" dirty="0" smtClean="0"/>
              <a:t> </a:t>
            </a:r>
            <a:r>
              <a:rPr lang="hu-HU" sz="4800" dirty="0" err="1" smtClean="0"/>
              <a:t>bića</a:t>
            </a:r>
            <a:r>
              <a:rPr lang="hu-HU" sz="4800" dirty="0" smtClean="0"/>
              <a:t>, </a:t>
            </a:r>
            <a:r>
              <a:rPr lang="hu-HU" sz="4800" dirty="0" err="1" smtClean="0"/>
              <a:t>velika</a:t>
            </a:r>
            <a:r>
              <a:rPr lang="hu-HU" sz="4800" dirty="0" smtClean="0"/>
              <a:t> </a:t>
            </a:r>
            <a:r>
              <a:rPr lang="hu-HU" sz="4800" dirty="0" err="1" smtClean="0"/>
              <a:t>pretnja</a:t>
            </a:r>
            <a:r>
              <a:rPr lang="hu-HU" sz="4800" dirty="0" smtClean="0"/>
              <a:t> ”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Bolesti uzrokovane vektorima čine 17 % svih infektivnih bolesti.</a:t>
            </a:r>
          </a:p>
          <a:p>
            <a:r>
              <a:rPr lang="sr-Latn-RS" dirty="0" smtClean="0"/>
              <a:t>Najsmrtonosnija bolest među njima je malarija, od koje je u svetu tokom 2010. godine umrlo 660000 osoba, većinom u Africi i većinom dece.</a:t>
            </a:r>
          </a:p>
          <a:p>
            <a:r>
              <a:rPr lang="sr-Latn-RS" dirty="0" smtClean="0"/>
              <a:t>Ipak, najbrže rastuću stopu među svim bolestima koje prenose vektori, danas ima groznica denga (dengue) čije je incidencija narasla za gotovo 30 x u poslednjih 50 godina.</a:t>
            </a:r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800" dirty="0" smtClean="0"/>
              <a:t>„ </a:t>
            </a:r>
            <a:r>
              <a:rPr lang="hu-HU" sz="4800" dirty="0" err="1" smtClean="0"/>
              <a:t>Mala</a:t>
            </a:r>
            <a:r>
              <a:rPr lang="hu-HU" sz="4800" dirty="0" smtClean="0"/>
              <a:t> </a:t>
            </a:r>
            <a:r>
              <a:rPr lang="hu-HU" sz="4800" dirty="0" err="1" smtClean="0"/>
              <a:t>bića</a:t>
            </a:r>
            <a:r>
              <a:rPr lang="hu-HU" sz="4800" dirty="0" smtClean="0"/>
              <a:t>, </a:t>
            </a:r>
            <a:r>
              <a:rPr lang="hu-HU" sz="4800" dirty="0" err="1" smtClean="0"/>
              <a:t>velika</a:t>
            </a:r>
            <a:r>
              <a:rPr lang="hu-HU" sz="4800" dirty="0" smtClean="0"/>
              <a:t> </a:t>
            </a:r>
            <a:r>
              <a:rPr lang="hu-HU" sz="4800" dirty="0" err="1" smtClean="0"/>
              <a:t>pretnja</a:t>
            </a:r>
            <a:r>
              <a:rPr lang="hu-HU" sz="4800" dirty="0" smtClean="0"/>
              <a:t> ”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dirty="0" smtClean="0"/>
              <a:t>Globalizacija trgovine i putovanja uz izazove poput klimatskih promena i urbanizacije snažno utiče na bolesti koje prenose vektori, što rezultira njihovom pojavom na mestima na kojima su pre bile gotovo nepoznate.</a:t>
            </a:r>
          </a:p>
          <a:p>
            <a:r>
              <a:rPr lang="sr-Latn-RS" dirty="0" smtClean="0"/>
              <a:t>U poslednje vreme, zahvaljujući naporima regionalnih i globalnih zdravstvenih inicijativa postignut je velik uspeh u smanjivanju stopa incidencije i smrtnosti od nekih bolesti koje prenose vektori.</a:t>
            </a:r>
          </a:p>
          <a:p>
            <a:r>
              <a:rPr lang="sr-Latn-RS" dirty="0" smtClean="0"/>
              <a:t>Ovogodišnjim Svetskim danom zdravlja ističe se pretnja koju predstavljaju vektori poput komaraca, papatača, krpelja i drugih organizama, koji su odgovorni za prenos niza bolesti od kojih obolevaju ljudi i životinje.</a:t>
            </a:r>
            <a:endParaRPr 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Groznica Denga (Dengue)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I</a:t>
            </a:r>
            <a:r>
              <a:rPr lang="sr-Latn-RS" dirty="0" smtClean="0"/>
              <a:t>nfektivna virusna bolest, koju uzrokuje RNA virus denga, a prenose je komarci Aedes i to egipatski komarac i azijski tigrasti komarac. </a:t>
            </a:r>
          </a:p>
          <a:p>
            <a:r>
              <a:rPr lang="sr-Latn-RS" dirty="0" smtClean="0"/>
              <a:t>Bolest se može manifestovati u blažoj formi, u hemorogičnom(težem) obliku i kao denga šok- sindrom(smrtonosan oblik bolesti). </a:t>
            </a:r>
          </a:p>
          <a:p>
            <a:r>
              <a:rPr lang="sr-Latn-RS" dirty="0" smtClean="0"/>
              <a:t>Kako specifičnog lečenja nema sprovodi se isključivo simptomatsko lečenje, najvažnije mere sprečavanja bolesti su mere suzbijanja komaraca na određenom području.</a:t>
            </a:r>
            <a:endParaRPr lang="hu-H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6" descr="https://encrypted-tbn0.gstatic.com/images?q=tbn:ANd9GcRfWlowfrbufR24wkm6dgxLZfsduxIZ7PLVVZGCAcTp8zW1-sjqs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3428992" cy="2500330"/>
          </a:xfrm>
          <a:prstGeom prst="rect">
            <a:avLst/>
          </a:prstGeom>
          <a:noFill/>
        </p:spPr>
      </p:pic>
      <p:pic>
        <p:nvPicPr>
          <p:cNvPr id="20488" name="Picture 8" descr="https://encrypted-tbn0.gstatic.com/images?q=tbn:ANd9GcQGFLRjFv96HOr_lKGpaELE56VGmuasJBEJ21dgPmnAfvp65kGgf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14752"/>
            <a:ext cx="3476597" cy="2714644"/>
          </a:xfrm>
          <a:prstGeom prst="rect">
            <a:avLst/>
          </a:prstGeom>
          <a:noFill/>
        </p:spPr>
      </p:pic>
      <p:pic>
        <p:nvPicPr>
          <p:cNvPr id="20490" name="Picture 10" descr="http://www.sankalpindia.net/drupal/sites/default/files/Dengue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214422"/>
            <a:ext cx="5715008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 smtClean="0"/>
              <a:t>Groznica Chikungunya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dirty="0" smtClean="0"/>
              <a:t>Virusna infekcija uzrokovana virusom iz roda Alphavirusa u prirodi se prenosi isključivo komarcima roda Aedes. Uzrokuje febrilnu bolest sa izraženim zapaljenjem zglobova i artralgijama koje mogu trajati i do nekoliko meseci.</a:t>
            </a:r>
          </a:p>
          <a:p>
            <a:r>
              <a:rPr lang="sr-Latn-RS" dirty="0" smtClean="0"/>
              <a:t>Dosad uzrokovala nekoliko epidemija u Africi, od kojih se jedna proširila preko Indije do jugoistočne Azije 2007. godine.</a:t>
            </a:r>
          </a:p>
          <a:p>
            <a:r>
              <a:rPr lang="sr-Latn-RS" dirty="0" smtClean="0"/>
              <a:t>Iste godine po prvi put se pojavila i u Evropi( u Italiji ), što je ukazalo na potencijal za pojavljivanjem ove infekcije u do sada nezahvaćenim područjima. </a:t>
            </a:r>
          </a:p>
          <a:p>
            <a:r>
              <a:rPr lang="sr-Latn-RS" dirty="0" smtClean="0"/>
              <a:t>Lečenje je simptomatsko.</a:t>
            </a:r>
            <a:endParaRPr lang="hu-H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encrypted-tbn1.gstatic.com/images?q=tbn:ANd9GcQaFT2cecKjIbfJf8yDmMykzh0CkV83AXw7Dag1HQeoPQB705a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214422"/>
            <a:ext cx="3714744" cy="4929222"/>
          </a:xfrm>
          <a:prstGeom prst="rect">
            <a:avLst/>
          </a:prstGeom>
          <a:noFill/>
        </p:spPr>
      </p:pic>
      <p:pic>
        <p:nvPicPr>
          <p:cNvPr id="19460" name="Picture 4" descr="http://static.guim.co.uk/sys-images/Arts/Arts_/Pictures/2013/4/24/1366821734409/malaria-cambodia-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14422"/>
            <a:ext cx="5453038" cy="4914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ramlás">
  <a:themeElements>
    <a:clrScheme name="Lendület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Áramlás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ramlás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169</TotalTime>
  <Words>847</Words>
  <Application>Microsoft Office PowerPoint</Application>
  <PresentationFormat>Diavetítés a képernyőre (4:3 oldalarány)</PresentationFormat>
  <Paragraphs>49</Paragraphs>
  <Slides>19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Áramlás</vt:lpstr>
      <vt:lpstr>07. APRIL 2014. SVETSKI DAN ZDRAVLJA</vt:lpstr>
      <vt:lpstr>2. dia</vt:lpstr>
      <vt:lpstr>Mala bića, belika pretnja</vt:lpstr>
      <vt:lpstr>  „ Mala bića, velika pretnja ”</vt:lpstr>
      <vt:lpstr>„ Mala bića, velika pretnja ”</vt:lpstr>
      <vt:lpstr>Groznica Denga (Dengue)</vt:lpstr>
      <vt:lpstr>7. dia</vt:lpstr>
      <vt:lpstr>Groznica Chikungunya</vt:lpstr>
      <vt:lpstr>9. dia</vt:lpstr>
      <vt:lpstr>Malarija</vt:lpstr>
      <vt:lpstr>11. dia</vt:lpstr>
      <vt:lpstr>Žuta groznica</vt:lpstr>
      <vt:lpstr>13. dia</vt:lpstr>
      <vt:lpstr>Lišmanijaza(leischmaniasis)</vt:lpstr>
      <vt:lpstr>15. dia</vt:lpstr>
      <vt:lpstr>Limfatična filarijaza(Filariasis lymphatica)</vt:lpstr>
      <vt:lpstr>17. dia</vt:lpstr>
      <vt:lpstr>Virus Zapadnog Nila</vt:lpstr>
      <vt:lpstr>19.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07. APRIL 2014. SVETSKI DAN ZDRAVLJA</dc:title>
  <dc:creator>alinori</dc:creator>
  <cp:lastModifiedBy>alinori</cp:lastModifiedBy>
  <cp:revision>42</cp:revision>
  <dcterms:created xsi:type="dcterms:W3CDTF">2013-12-27T15:06:09Z</dcterms:created>
  <dcterms:modified xsi:type="dcterms:W3CDTF">2014-03-23T12:01:51Z</dcterms:modified>
</cp:coreProperties>
</file>