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8" r:id="rId4"/>
    <p:sldId id="257" r:id="rId5"/>
    <p:sldId id="266" r:id="rId6"/>
    <p:sldId id="260" r:id="rId7"/>
    <p:sldId id="261" r:id="rId8"/>
    <p:sldId id="267" r:id="rId9"/>
    <p:sldId id="262" r:id="rId10"/>
    <p:sldId id="268" r:id="rId1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2" name="Alcím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20" name="Élőláb hely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llipszis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0" name="Téglalap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zis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églalap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Téglalap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9" name="Folyamatábra: Feldolgozá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olyamatábra: Feldolgozá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ö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zis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Fánk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Cím hely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4" name="Dátum hely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FDE509-E0E8-42E6-8CEB-5536B3A88FA6}" type="datetimeFigureOut">
              <a:rPr lang="hu-HU" smtClean="0"/>
              <a:pPr/>
              <a:t>2014.04.15.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A4DBCCA-48E0-40D4-A2B2-E5A9653F2D39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5" name="Téglalap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 23-30. APRIL 2014.</a:t>
            </a:r>
            <a:br>
              <a:rPr lang="sr-Latn-RS" dirty="0" smtClean="0"/>
            </a:br>
            <a:r>
              <a:rPr lang="sr-Latn-RS" smtClean="0"/>
              <a:t>SVETSKA </a:t>
            </a:r>
            <a:r>
              <a:rPr lang="hu-HU" smtClean="0"/>
              <a:t>NEDELJA IMUNIZACIJE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3600" dirty="0" smtClean="0"/>
              <a:t>“ </a:t>
            </a:r>
            <a:r>
              <a:rPr lang="hu-HU" sz="3600" dirty="0" smtClean="0"/>
              <a:t>Da</a:t>
            </a:r>
            <a:r>
              <a:rPr lang="sr-Latn-RS" sz="3600" dirty="0" smtClean="0"/>
              <a:t> li ste </a:t>
            </a:r>
            <a:r>
              <a:rPr lang="sr-Latn-RS" sz="3600" dirty="0" smtClean="0"/>
              <a:t>u toku aktuelnih saznanja o imunizaciji </a:t>
            </a:r>
            <a:r>
              <a:rPr lang="sr-Latn-RS" sz="3600" dirty="0" smtClean="0"/>
              <a:t>? “</a:t>
            </a:r>
          </a:p>
          <a:p>
            <a:endParaRPr lang="sr-Latn-RS" dirty="0" smtClean="0"/>
          </a:p>
          <a:p>
            <a:r>
              <a:rPr lang="sr-Latn-RS" dirty="0" smtClean="0"/>
              <a:t>Priredila: dr Nora Lazar Šarnjai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dirty="0" smtClean="0"/>
              <a:t> </a:t>
            </a:r>
            <a:r>
              <a:rPr lang="sr-Latn-RS" sz="4000" dirty="0" smtClean="0"/>
              <a:t>“ </a:t>
            </a:r>
            <a:r>
              <a:rPr lang="hu-HU" sz="4000" dirty="0" smtClean="0"/>
              <a:t>Da</a:t>
            </a:r>
            <a:r>
              <a:rPr lang="sr-Latn-RS" sz="4000" dirty="0" smtClean="0"/>
              <a:t> li ste u toku aktuelnih saznanja o imunizaciji ? “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Mobilni telefoni i internet kao i plakati , kampanje, radionice predstavljaju stimulaciju za dostizanje adekvatne informisanosti.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ld Immunization Week - Kno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2"/>
            <a:ext cx="7620000" cy="538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/>
              <a:t>Šta je imunizacija ?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RS" dirty="0" smtClean="0"/>
              <a:t>Imunizacija je najefikasnija i najefektivnija  mera primarne zdravstvene zaštite</a:t>
            </a:r>
          </a:p>
          <a:p>
            <a:pPr>
              <a:buNone/>
            </a:pPr>
            <a:r>
              <a:rPr lang="sr-Latn-RS" dirty="0" smtClean="0"/>
              <a:t>stanovništva od zaraznih bolesti. Njen osnovni cilj je sprečavanje, suzbijanje i iskorenjavanje zaraznih bolesti.</a:t>
            </a:r>
            <a:br>
              <a:rPr lang="sr-Latn-RS" dirty="0" smtClean="0"/>
            </a:br>
            <a:endParaRPr lang="sr-Cyrl-RS" dirty="0" smtClean="0"/>
          </a:p>
          <a:p>
            <a:pPr>
              <a:buNone/>
            </a:pPr>
            <a:endParaRPr lang="sr-Latn-RS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imunizacija 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vi-VN" dirty="0" smtClean="0"/>
              <a:t>Imunizacija može biti aktivna i pasivna. </a:t>
            </a:r>
          </a:p>
          <a:p>
            <a:r>
              <a:rPr lang="vi-VN" dirty="0" smtClean="0"/>
              <a:t>Aktivna imunizacija sprovodi se vakcinacijom, odnosno revakcinacijom. </a:t>
            </a:r>
          </a:p>
          <a:p>
            <a:r>
              <a:rPr lang="vi-VN" dirty="0" smtClean="0"/>
              <a:t>Za aktivnu imunizaciju protiv određenih zaraznih bolesti upotrebljavaju se vakcine proizvedene od mrtvih ili živih, ali oslabljenih uzročnika zaraznih bolesti ili njihovih proizvoda i vakcine dobijene na bazi genetske tehnologije. </a:t>
            </a:r>
          </a:p>
          <a:p>
            <a:r>
              <a:rPr lang="vi-VN" dirty="0" smtClean="0"/>
              <a:t>Za pasivnu imunizaciju upotrebljavaju se specifični imunoglobulini humanog porekla. </a:t>
            </a:r>
            <a:endParaRPr lang="vi-V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World Immunization Week - Che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642918"/>
            <a:ext cx="7620000" cy="538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sr-Latn-RS" sz="4400" dirty="0" smtClean="0"/>
              <a:t/>
            </a:r>
            <a:br>
              <a:rPr lang="sr-Latn-RS" sz="4400" dirty="0" smtClean="0"/>
            </a:br>
            <a:r>
              <a:rPr lang="sr-Latn-RS" sz="4400" dirty="0" smtClean="0"/>
              <a:t>"</a:t>
            </a:r>
            <a:r>
              <a:rPr lang="hu-HU" sz="4400" dirty="0" smtClean="0"/>
              <a:t>Da</a:t>
            </a:r>
            <a:r>
              <a:rPr lang="sr-Latn-RS" sz="4400" dirty="0" smtClean="0"/>
              <a:t> </a:t>
            </a:r>
            <a:r>
              <a:rPr lang="sr-Latn-RS" sz="4400" dirty="0" smtClean="0"/>
              <a:t>li ste u toku aktuelnih saznanja o imunizaciji ? “ </a:t>
            </a:r>
            <a:r>
              <a:rPr lang="sr-Latn-RS" sz="4400" dirty="0" smtClean="0"/>
              <a:t/>
            </a:r>
            <a:br>
              <a:rPr lang="sr-Latn-RS" sz="4400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RS" dirty="0" smtClean="0"/>
              <a:t>U proteklih 30 godina imunizacijom su postignuti značajni rezultati. Iskorenjene su velike boginje, Evropski region je oslobođen dečije paralize, redukovano je obolevanje od malih boginja za 90 %. Značajan pad obolevanja od zaraznih bolesti protiv kojih se sprovodi imunizacija stvara uverenje da se one smatraju delom prošlosti. Međutim, samo pravovremenom i potpunom imunizacijom dece su postignuti rezultati mogu očuvati i dalje unapređivati.</a:t>
            </a:r>
            <a:r>
              <a:rPr lang="sr-Cyrl-RS" dirty="0" smtClean="0"/>
              <a:t> </a:t>
            </a:r>
            <a:r>
              <a:rPr lang="sr-Latn-RS" dirty="0" smtClean="0"/>
              <a:t>Zbog toga imunizacija mora biti prioritet i bezbedne i efikasne vakcine moraju biti dostupne svoj deci.</a:t>
            </a:r>
          </a:p>
          <a:p>
            <a:r>
              <a:rPr lang="hu-HU" dirty="0" err="1" smtClean="0"/>
              <a:t>Zahvaljujući</a:t>
            </a:r>
            <a:r>
              <a:rPr lang="hu-HU" dirty="0" smtClean="0"/>
              <a:t> </a:t>
            </a:r>
            <a:r>
              <a:rPr lang="hu-HU" dirty="0" err="1" smtClean="0"/>
              <a:t>novim</a:t>
            </a:r>
            <a:r>
              <a:rPr lang="hu-HU" dirty="0" smtClean="0"/>
              <a:t>, </a:t>
            </a:r>
            <a:r>
              <a:rPr lang="hu-HU" dirty="0" err="1" smtClean="0"/>
              <a:t>sofisticiranim</a:t>
            </a:r>
            <a:r>
              <a:rPr lang="hu-HU" dirty="0" smtClean="0"/>
              <a:t> </a:t>
            </a:r>
            <a:r>
              <a:rPr lang="hu-HU" dirty="0" err="1" smtClean="0"/>
              <a:t>vakcinama</a:t>
            </a:r>
            <a:r>
              <a:rPr lang="hu-HU" dirty="0" smtClean="0"/>
              <a:t> </a:t>
            </a:r>
            <a:r>
              <a:rPr lang="hu-HU" dirty="0" err="1" smtClean="0"/>
              <a:t>adolescenti</a:t>
            </a:r>
            <a:r>
              <a:rPr lang="hu-HU" dirty="0" smtClean="0"/>
              <a:t> i </a:t>
            </a:r>
            <a:r>
              <a:rPr lang="hu-HU" dirty="0" err="1" smtClean="0"/>
              <a:t>odrasli</a:t>
            </a:r>
            <a:r>
              <a:rPr lang="hu-HU" dirty="0" smtClean="0"/>
              <a:t> </a:t>
            </a:r>
            <a:r>
              <a:rPr lang="hu-HU" dirty="0" err="1" smtClean="0"/>
              <a:t>mogu</a:t>
            </a:r>
            <a:r>
              <a:rPr lang="hu-HU" dirty="0" smtClean="0"/>
              <a:t> da </a:t>
            </a:r>
            <a:r>
              <a:rPr lang="hu-HU" dirty="0" err="1" smtClean="0"/>
              <a:t>budu</a:t>
            </a:r>
            <a:r>
              <a:rPr lang="hu-HU" dirty="0" smtClean="0"/>
              <a:t> </a:t>
            </a:r>
            <a:r>
              <a:rPr lang="hu-HU" dirty="0" err="1" smtClean="0"/>
              <a:t>zaštićeni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smrtonosnih</a:t>
            </a:r>
            <a:r>
              <a:rPr lang="hu-HU" dirty="0" smtClean="0"/>
              <a:t> </a:t>
            </a:r>
            <a:r>
              <a:rPr lang="hu-HU" dirty="0" err="1" smtClean="0"/>
              <a:t>oboljenja</a:t>
            </a:r>
            <a:r>
              <a:rPr lang="hu-HU" dirty="0" smtClean="0"/>
              <a:t>,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gripa</a:t>
            </a:r>
            <a:r>
              <a:rPr lang="hu-HU" dirty="0" smtClean="0"/>
              <a:t>, </a:t>
            </a:r>
            <a:r>
              <a:rPr lang="hu-HU" dirty="0" err="1" smtClean="0"/>
              <a:t>meningitis</a:t>
            </a:r>
            <a:r>
              <a:rPr lang="hu-HU" dirty="0" smtClean="0"/>
              <a:t>, </a:t>
            </a:r>
            <a:r>
              <a:rPr lang="hu-HU" dirty="0" err="1" smtClean="0"/>
              <a:t>pojedini</a:t>
            </a:r>
            <a:r>
              <a:rPr lang="hu-HU" dirty="0" smtClean="0"/>
              <a:t> </a:t>
            </a:r>
            <a:r>
              <a:rPr lang="hu-HU" dirty="0" err="1" smtClean="0"/>
              <a:t>oblici</a:t>
            </a:r>
            <a:r>
              <a:rPr lang="hu-HU" dirty="0" smtClean="0"/>
              <a:t> </a:t>
            </a:r>
            <a:r>
              <a:rPr lang="hu-HU" dirty="0" err="1" smtClean="0"/>
              <a:t>raka</a:t>
            </a:r>
            <a:r>
              <a:rPr lang="hu-HU" dirty="0" smtClean="0"/>
              <a:t>(rak </a:t>
            </a:r>
            <a:r>
              <a:rPr lang="hu-HU" dirty="0" err="1" smtClean="0"/>
              <a:t>grlića</a:t>
            </a:r>
            <a:r>
              <a:rPr lang="hu-HU" dirty="0" smtClean="0"/>
              <a:t> </a:t>
            </a:r>
            <a:r>
              <a:rPr lang="hu-HU" dirty="0" err="1" smtClean="0"/>
              <a:t>materice</a:t>
            </a:r>
            <a:r>
              <a:rPr lang="hu-HU" dirty="0" smtClean="0"/>
              <a:t>, </a:t>
            </a:r>
            <a:r>
              <a:rPr lang="hu-HU" dirty="0" err="1" smtClean="0"/>
              <a:t>rak</a:t>
            </a:r>
            <a:r>
              <a:rPr lang="hu-HU" dirty="0" smtClean="0"/>
              <a:t> </a:t>
            </a:r>
            <a:r>
              <a:rPr lang="hu-HU" dirty="0" err="1" smtClean="0"/>
              <a:t>jetre</a:t>
            </a:r>
            <a:r>
              <a:rPr lang="hu-HU" dirty="0" smtClean="0"/>
              <a:t>).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dirty="0" smtClean="0"/>
              <a:t>“ </a:t>
            </a:r>
            <a:r>
              <a:rPr lang="hu-HU" sz="4000" dirty="0" smtClean="0"/>
              <a:t>Da</a:t>
            </a:r>
            <a:r>
              <a:rPr lang="sr-Latn-RS" sz="4000" dirty="0" smtClean="0"/>
              <a:t> </a:t>
            </a:r>
            <a:r>
              <a:rPr lang="sr-Latn-RS" sz="4000" dirty="0" smtClean="0"/>
              <a:t>li ste u toku aktuelnih saznanja o imunizaciji ? “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Latn-RS" dirty="0" smtClean="0"/>
              <a:t>Prema procenama SZO i Unicefa, procenjuje se da globalno 24 miliona novorođene dece ostaje nezaštićeno i da svake godine 1,7 miliona dece umre pre navršenih 5 godina. </a:t>
            </a:r>
            <a:endParaRPr lang="sr-Cyrl-RS" dirty="0" smtClean="0"/>
          </a:p>
          <a:p>
            <a:r>
              <a:rPr lang="hu-HU" dirty="0" err="1" smtClean="0"/>
              <a:t>Blizu</a:t>
            </a:r>
            <a:r>
              <a:rPr lang="hu-HU" dirty="0" smtClean="0"/>
              <a:t> </a:t>
            </a:r>
            <a:r>
              <a:rPr lang="hu-HU" dirty="0" err="1" smtClean="0"/>
              <a:t>milion</a:t>
            </a:r>
            <a:r>
              <a:rPr lang="hu-HU" dirty="0" smtClean="0"/>
              <a:t> </a:t>
            </a:r>
            <a:r>
              <a:rPr lang="hu-HU" dirty="0" err="1" smtClean="0"/>
              <a:t>osoba</a:t>
            </a:r>
            <a:r>
              <a:rPr lang="hu-HU" dirty="0" smtClean="0"/>
              <a:t> u </a:t>
            </a:r>
            <a:r>
              <a:rPr lang="hu-HU" dirty="0" err="1" smtClean="0"/>
              <a:t>Evropskom</a:t>
            </a:r>
            <a:r>
              <a:rPr lang="hu-HU" dirty="0" smtClean="0"/>
              <a:t> </a:t>
            </a:r>
            <a:r>
              <a:rPr lang="hu-HU" dirty="0" err="1" smtClean="0"/>
              <a:t>regionu</a:t>
            </a:r>
            <a:r>
              <a:rPr lang="hu-HU" dirty="0" smtClean="0"/>
              <a:t> SZO </a:t>
            </a:r>
            <a:r>
              <a:rPr lang="hu-HU" dirty="0" err="1" smtClean="0"/>
              <a:t>nije</a:t>
            </a:r>
            <a:r>
              <a:rPr lang="hu-HU" dirty="0" smtClean="0"/>
              <a:t> </a:t>
            </a:r>
            <a:r>
              <a:rPr lang="hu-HU" dirty="0" err="1" smtClean="0"/>
              <a:t>vakcinisano</a:t>
            </a:r>
            <a:r>
              <a:rPr lang="hu-HU" dirty="0" smtClean="0"/>
              <a:t> </a:t>
            </a:r>
            <a:r>
              <a:rPr lang="hu-HU" dirty="0" err="1" smtClean="0"/>
              <a:t>osnovim</a:t>
            </a:r>
            <a:r>
              <a:rPr lang="hu-HU" dirty="0" smtClean="0"/>
              <a:t> </a:t>
            </a:r>
            <a:r>
              <a:rPr lang="hu-HU" dirty="0" err="1" smtClean="0"/>
              <a:t>vakcinama</a:t>
            </a:r>
            <a:r>
              <a:rPr lang="hu-HU" dirty="0" smtClean="0"/>
              <a:t> i </a:t>
            </a:r>
            <a:r>
              <a:rPr lang="hu-HU" dirty="0" err="1" smtClean="0"/>
              <a:t>bolesti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se </a:t>
            </a:r>
            <a:r>
              <a:rPr lang="hu-HU" dirty="0" err="1" smtClean="0"/>
              <a:t>mogu</a:t>
            </a:r>
            <a:r>
              <a:rPr lang="hu-HU" dirty="0" smtClean="0"/>
              <a:t> </a:t>
            </a:r>
            <a:r>
              <a:rPr lang="hu-HU" dirty="0" err="1" smtClean="0"/>
              <a:t>prevenirati</a:t>
            </a:r>
            <a:r>
              <a:rPr lang="hu-HU" dirty="0" smtClean="0"/>
              <a:t> </a:t>
            </a:r>
            <a:r>
              <a:rPr lang="hu-HU" dirty="0" err="1" smtClean="0"/>
              <a:t>vakcinacijom</a:t>
            </a:r>
            <a:r>
              <a:rPr lang="hu-HU" dirty="0" smtClean="0"/>
              <a:t>. </a:t>
            </a:r>
          </a:p>
          <a:p>
            <a:r>
              <a:rPr lang="sr-Latn-RS" dirty="0" smtClean="0"/>
              <a:t>Izgradnjom poverenja u imunizaciji i povećanjem interesovanja za imunizaciju, zdravstveni radnici, roditelji, donosioci odluka doprinose očuvanju zdravlja vakcinisanih lica i čitave zajednice jer se vakcinacijom mogu prevenirati epidemije i širenje vakcinama preventabilnih bolesti i zaštititi stanovništvo Evropskog regiona od ozbiljnih i ponekad fatalnih ishoda bolesti.</a:t>
            </a:r>
            <a:endParaRPr lang="sr-Cyrl-R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orld Immunization Week - Protec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857232"/>
            <a:ext cx="7620000" cy="5381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400" dirty="0" smtClean="0"/>
              <a:t>“</a:t>
            </a:r>
            <a:r>
              <a:rPr lang="sr-Latn-RS" sz="4000" dirty="0" smtClean="0"/>
              <a:t> </a:t>
            </a:r>
            <a:r>
              <a:rPr lang="hu-HU" sz="4000" dirty="0" smtClean="0"/>
              <a:t>Da</a:t>
            </a:r>
            <a:r>
              <a:rPr lang="sr-Latn-RS" sz="4000" dirty="0" smtClean="0"/>
              <a:t> li ste u toku aktuelnih saznanja o imunizaciji ? “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Regionalni</a:t>
            </a:r>
            <a:r>
              <a:rPr lang="hu-HU" dirty="0" smtClean="0"/>
              <a:t> </a:t>
            </a:r>
            <a:r>
              <a:rPr lang="hu-HU" dirty="0" err="1" smtClean="0"/>
              <a:t>cilj</a:t>
            </a:r>
            <a:r>
              <a:rPr lang="hu-HU" dirty="0" smtClean="0"/>
              <a:t> </a:t>
            </a:r>
            <a:r>
              <a:rPr lang="hu-HU" dirty="0" err="1" smtClean="0"/>
              <a:t>nedelje</a:t>
            </a:r>
            <a:r>
              <a:rPr lang="hu-HU" dirty="0" smtClean="0"/>
              <a:t> </a:t>
            </a:r>
            <a:r>
              <a:rPr lang="hu-HU" dirty="0" err="1" smtClean="0"/>
              <a:t>imunizacije</a:t>
            </a:r>
            <a:r>
              <a:rPr lang="hu-HU" dirty="0" smtClean="0"/>
              <a:t> </a:t>
            </a:r>
            <a:r>
              <a:rPr lang="hu-HU" dirty="0" err="1" smtClean="0"/>
              <a:t>ove</a:t>
            </a:r>
            <a:r>
              <a:rPr lang="hu-HU" dirty="0" smtClean="0"/>
              <a:t> </a:t>
            </a:r>
            <a:r>
              <a:rPr lang="hu-HU" dirty="0" err="1" smtClean="0"/>
              <a:t>godine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promovisanje</a:t>
            </a:r>
            <a:r>
              <a:rPr lang="hu-HU" dirty="0" smtClean="0"/>
              <a:t> </a:t>
            </a:r>
            <a:r>
              <a:rPr lang="hu-HU" dirty="0" err="1" smtClean="0"/>
              <a:t>imunizacije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značajne</a:t>
            </a:r>
            <a:r>
              <a:rPr lang="hu-HU" dirty="0" smtClean="0"/>
              <a:t> </a:t>
            </a:r>
            <a:r>
              <a:rPr lang="hu-HU" dirty="0" err="1" smtClean="0"/>
              <a:t>mere</a:t>
            </a:r>
            <a:r>
              <a:rPr lang="hu-HU" dirty="0" smtClean="0"/>
              <a:t> </a:t>
            </a:r>
            <a:r>
              <a:rPr lang="hu-HU" dirty="0" err="1" smtClean="0"/>
              <a:t>prevencije</a:t>
            </a:r>
            <a:r>
              <a:rPr lang="hu-HU" dirty="0" smtClean="0"/>
              <a:t> i </a:t>
            </a:r>
            <a:r>
              <a:rPr lang="hu-HU" dirty="0" err="1" smtClean="0"/>
              <a:t>povećanje</a:t>
            </a:r>
            <a:r>
              <a:rPr lang="hu-HU" dirty="0" smtClean="0"/>
              <a:t> </a:t>
            </a:r>
            <a:r>
              <a:rPr lang="hu-HU" dirty="0" err="1" smtClean="0"/>
              <a:t>obuhvata</a:t>
            </a:r>
            <a:r>
              <a:rPr lang="hu-HU" dirty="0" smtClean="0"/>
              <a:t> </a:t>
            </a:r>
            <a:r>
              <a:rPr lang="hu-HU" dirty="0" err="1" smtClean="0"/>
              <a:t>imunizacijom</a:t>
            </a:r>
            <a:r>
              <a:rPr lang="hu-HU" dirty="0" smtClean="0"/>
              <a:t>, </a:t>
            </a:r>
            <a:r>
              <a:rPr lang="hu-HU" dirty="0" err="1" smtClean="0"/>
              <a:t>bez</a:t>
            </a:r>
            <a:r>
              <a:rPr lang="hu-HU" dirty="0" smtClean="0"/>
              <a:t> </a:t>
            </a:r>
            <a:r>
              <a:rPr lang="hu-HU" dirty="0" err="1" smtClean="0"/>
              <a:t>teritorijalnih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populacionih</a:t>
            </a:r>
            <a:r>
              <a:rPr lang="hu-HU" dirty="0" smtClean="0"/>
              <a:t> </a:t>
            </a:r>
            <a:r>
              <a:rPr lang="hu-HU" dirty="0" err="1" smtClean="0"/>
              <a:t>razlika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Nedelja</a:t>
            </a:r>
            <a:r>
              <a:rPr lang="hu-HU" dirty="0" smtClean="0"/>
              <a:t> </a:t>
            </a:r>
            <a:r>
              <a:rPr lang="hu-HU" dirty="0" err="1" smtClean="0"/>
              <a:t>imunizacije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povod</a:t>
            </a:r>
            <a:r>
              <a:rPr lang="hu-HU" dirty="0" smtClean="0"/>
              <a:t> da se </a:t>
            </a:r>
            <a:r>
              <a:rPr lang="hu-HU" dirty="0" err="1" smtClean="0"/>
              <a:t>usmeri</a:t>
            </a:r>
            <a:r>
              <a:rPr lang="hu-HU" dirty="0" smtClean="0"/>
              <a:t> </a:t>
            </a:r>
            <a:r>
              <a:rPr lang="hu-HU" dirty="0" err="1" smtClean="0"/>
              <a:t>pažnja</a:t>
            </a:r>
            <a:r>
              <a:rPr lang="hu-HU" dirty="0" smtClean="0"/>
              <a:t> </a:t>
            </a:r>
            <a:r>
              <a:rPr lang="hu-HU" dirty="0" err="1" smtClean="0"/>
              <a:t>roditelja</a:t>
            </a:r>
            <a:r>
              <a:rPr lang="hu-HU" dirty="0" smtClean="0"/>
              <a:t> i </a:t>
            </a:r>
            <a:r>
              <a:rPr lang="hu-HU" dirty="0" err="1" smtClean="0"/>
              <a:t>donosioca</a:t>
            </a:r>
            <a:r>
              <a:rPr lang="hu-HU" dirty="0" smtClean="0"/>
              <a:t> </a:t>
            </a:r>
            <a:r>
              <a:rPr lang="hu-HU" dirty="0" err="1" smtClean="0"/>
              <a:t>odluka</a:t>
            </a:r>
            <a:r>
              <a:rPr lang="hu-HU" dirty="0" smtClean="0"/>
              <a:t> na </a:t>
            </a:r>
            <a:r>
              <a:rPr lang="hu-HU" dirty="0" err="1" smtClean="0"/>
              <a:t>ovu</a:t>
            </a:r>
            <a:r>
              <a:rPr lang="hu-HU" dirty="0" smtClean="0"/>
              <a:t> </a:t>
            </a:r>
            <a:r>
              <a:rPr lang="hu-HU" dirty="0" err="1" smtClean="0"/>
              <a:t>najznačajniju</a:t>
            </a:r>
            <a:r>
              <a:rPr lang="hu-HU" dirty="0" smtClean="0"/>
              <a:t> </a:t>
            </a:r>
            <a:r>
              <a:rPr lang="hu-HU" dirty="0" err="1" smtClean="0"/>
              <a:t>meru</a:t>
            </a:r>
            <a:r>
              <a:rPr lang="hu-HU" dirty="0" smtClean="0"/>
              <a:t> </a:t>
            </a:r>
            <a:r>
              <a:rPr lang="hu-HU" dirty="0" err="1" smtClean="0"/>
              <a:t>prevencije</a:t>
            </a:r>
            <a:r>
              <a:rPr lang="hu-HU" dirty="0" smtClean="0"/>
              <a:t> i da ni </a:t>
            </a:r>
            <a:r>
              <a:rPr lang="hu-HU" dirty="0" err="1" smtClean="0"/>
              <a:t>jedan</a:t>
            </a:r>
            <a:r>
              <a:rPr lang="hu-HU" dirty="0" smtClean="0"/>
              <a:t> </a:t>
            </a:r>
            <a:r>
              <a:rPr lang="hu-HU" dirty="0" err="1" smtClean="0"/>
              <a:t>dečiji</a:t>
            </a:r>
            <a:r>
              <a:rPr lang="hu-HU" dirty="0" smtClean="0"/>
              <a:t> </a:t>
            </a:r>
            <a:r>
              <a:rPr lang="hu-HU" dirty="0" err="1" smtClean="0"/>
              <a:t>život</a:t>
            </a:r>
            <a:r>
              <a:rPr lang="hu-HU" dirty="0" smtClean="0"/>
              <a:t> ne </a:t>
            </a:r>
            <a:r>
              <a:rPr lang="hu-HU" dirty="0" err="1" smtClean="0"/>
              <a:t>bude</a:t>
            </a:r>
            <a:r>
              <a:rPr lang="hu-HU" dirty="0" smtClean="0"/>
              <a:t> </a:t>
            </a:r>
            <a:r>
              <a:rPr lang="hu-HU" dirty="0" err="1" smtClean="0"/>
              <a:t>ugrožen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bolesti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se </a:t>
            </a:r>
            <a:r>
              <a:rPr lang="hu-HU" dirty="0" err="1" smtClean="0"/>
              <a:t>mogu</a:t>
            </a:r>
            <a:r>
              <a:rPr lang="hu-HU" dirty="0" smtClean="0"/>
              <a:t> </a:t>
            </a:r>
            <a:r>
              <a:rPr lang="hu-HU" dirty="0" err="1" smtClean="0"/>
              <a:t>prevenirati</a:t>
            </a:r>
            <a:r>
              <a:rPr lang="hu-HU" dirty="0" smtClean="0"/>
              <a:t> </a:t>
            </a:r>
            <a:r>
              <a:rPr lang="hu-HU" dirty="0" err="1" smtClean="0"/>
              <a:t>imunizacijom</a:t>
            </a:r>
            <a:r>
              <a:rPr lang="hu-HU" dirty="0" smtClean="0"/>
              <a:t>.</a:t>
            </a:r>
            <a:endParaRPr lang="sr-Cyrl-RS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pforduló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Napfordul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pfordul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182</TotalTime>
  <Words>443</Words>
  <Application>Microsoft Office PowerPoint</Application>
  <PresentationFormat>Diavetítés a képernyőre (4:3 oldalarány)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1" baseType="lpstr">
      <vt:lpstr>Napforduló</vt:lpstr>
      <vt:lpstr> 23-30. APRIL 2014. SVETSKA NEDELJA IMUNIZACIJE</vt:lpstr>
      <vt:lpstr>2. dia</vt:lpstr>
      <vt:lpstr>Šta je imunizacija ?</vt:lpstr>
      <vt:lpstr>Šta je imunizacija ?</vt:lpstr>
      <vt:lpstr>5. dia</vt:lpstr>
      <vt:lpstr> "Da li ste u toku aktuelnih saznanja o imunizaciji ? “  </vt:lpstr>
      <vt:lpstr>“ Da li ste u toku aktuelnih saznanja o imunizaciji ? “</vt:lpstr>
      <vt:lpstr>8. dia</vt:lpstr>
      <vt:lpstr>“ Da li ste u toku aktuelnih saznanja o imunizaciji ? “</vt:lpstr>
      <vt:lpstr> “ Da li ste u toku aktuelnih saznanja o imunizaciji ? 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07. APRIL 2014. SVETSKI DAN ZDRAVLJA</dc:title>
  <dc:creator>alinori</dc:creator>
  <cp:lastModifiedBy>alinori</cp:lastModifiedBy>
  <cp:revision>50</cp:revision>
  <dcterms:created xsi:type="dcterms:W3CDTF">2013-12-27T12:16:30Z</dcterms:created>
  <dcterms:modified xsi:type="dcterms:W3CDTF">2014-04-15T18:33:50Z</dcterms:modified>
</cp:coreProperties>
</file>