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62" r:id="rId6"/>
    <p:sldId id="259" r:id="rId7"/>
    <p:sldId id="263" r:id="rId8"/>
    <p:sldId id="260" r:id="rId9"/>
    <p:sldId id="264" r:id="rId10"/>
    <p:sldId id="261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128819-C5F9-43F4-8D8C-C9C41745ED55}" type="datetimeFigureOut">
              <a:rPr lang="hu-HU" smtClean="0"/>
              <a:pPr/>
              <a:t>2013.12.02.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1A96D4-6756-411E-B849-9CBC3A1030E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1. </a:t>
            </a:r>
            <a:r>
              <a:rPr lang="hu-HU" dirty="0" err="1" smtClean="0"/>
              <a:t>Decembar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svetski</a:t>
            </a:r>
            <a:r>
              <a:rPr lang="hu-HU" dirty="0" smtClean="0"/>
              <a:t> </a:t>
            </a:r>
            <a:r>
              <a:rPr lang="hu-HU" dirty="0" err="1" smtClean="0"/>
              <a:t>dan</a:t>
            </a:r>
            <a:r>
              <a:rPr lang="hu-HU" dirty="0" smtClean="0"/>
              <a:t> </a:t>
            </a:r>
            <a:r>
              <a:rPr lang="hu-HU" dirty="0" err="1" smtClean="0"/>
              <a:t>borbe</a:t>
            </a:r>
            <a:r>
              <a:rPr lang="hu-HU" dirty="0" smtClean="0"/>
              <a:t> </a:t>
            </a:r>
            <a:r>
              <a:rPr lang="hu-HU" dirty="0" err="1" smtClean="0"/>
              <a:t>protiv</a:t>
            </a:r>
            <a:r>
              <a:rPr lang="hu-HU" dirty="0" smtClean="0"/>
              <a:t> AIDS-a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Priredila</a:t>
            </a:r>
            <a:r>
              <a:rPr lang="hu-HU" dirty="0" smtClean="0"/>
              <a:t>: </a:t>
            </a:r>
            <a:r>
              <a:rPr lang="hu-HU" dirty="0" err="1" smtClean="0"/>
              <a:t>dr</a:t>
            </a:r>
            <a:r>
              <a:rPr lang="hu-HU" dirty="0" smtClean="0"/>
              <a:t> </a:t>
            </a:r>
            <a:r>
              <a:rPr lang="hu-HU" dirty="0" err="1" smtClean="0"/>
              <a:t>Nora</a:t>
            </a:r>
            <a:r>
              <a:rPr lang="hu-HU" dirty="0" smtClean="0"/>
              <a:t> La</a:t>
            </a:r>
            <a:r>
              <a:rPr lang="sr-Latn-RS" dirty="0" smtClean="0"/>
              <a:t>zar Šarnjai, 2013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uzročniku...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Virus  ima visok afinitet prema ćelijama koje na svojoj površini poseduju CD4 antigen( B limfociti, makrofagi, monociti, glija ćelije, ćelije slezine, timusa i testisa). Inficirani makrofagi žive relativno dugo, te su značajan faktor preživljavanja HIV-a u organizmu zaražene osobe.</a:t>
            </a:r>
          </a:p>
          <a:p>
            <a:r>
              <a:rPr lang="sr-Latn-RS" dirty="0" smtClean="0"/>
              <a:t>Ugradnjom svog genoma u genom inficirane ćelije virus jedno vreme ostaje pritajen kao DNK provirus. Osoba je klinički zdrava, ali zarazna.</a:t>
            </a:r>
          </a:p>
          <a:p>
            <a:r>
              <a:rPr lang="sr-Latn-RS" dirty="0" smtClean="0"/>
              <a:t>S vremenom uz delovanje određenih aktivatora zaražene ćelije se umnožavaju, pri čemu se provirusna DNK prepisuje u virusni genom. Virus se aktivno razmnožava u zaraženoj ćeliji, koja brzo propada i oslobađa veliki broj novih virusa.</a:t>
            </a:r>
          </a:p>
          <a:p>
            <a:r>
              <a:rPr lang="sr-Latn-RS" dirty="0" smtClean="0"/>
              <a:t>Progresivno se povećava količina virusa i smanjuje broj pomoćnih T limfocita. Bolest iz latentne prelazi u manifestnu fazu.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 Način širenja virusa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Virus je izolovan iz suza, pljuvačke, krvi, majčinog mleka, mokraće, vaginalnog sekreta i semene tečnosti.</a:t>
            </a:r>
          </a:p>
          <a:p>
            <a:r>
              <a:rPr lang="sr-Latn-RS" dirty="0" smtClean="0"/>
              <a:t>Prenošenje infekcije je za sada dokazano samo putem krvi, vaginalnog sekreta, semene tečnosti i majčinog mleka.</a:t>
            </a:r>
          </a:p>
          <a:p>
            <a:r>
              <a:rPr lang="sr-Latn-RS" dirty="0" smtClean="0"/>
              <a:t>Način širenja je moguć seksualnim putem( homo i heteroseksualnim), preko krvi i krvnih derivata, transpalcentarno, putem nesterilnih špriceva, igala i drugih instrumenata( intravenski narkomani, tetovažem akupuknture, stomatološke intervencije), transpalntacijom, spermom pri veštačkoj oplodnji, dojenjem.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Mogućnosti prevencije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Izbegavanje seksualnih kontakata.</a:t>
            </a:r>
          </a:p>
          <a:p>
            <a:r>
              <a:rPr lang="sr-Latn-RS" dirty="0" smtClean="0"/>
              <a:t>Seksualni život zasnovan na uzajamnom poverenju.</a:t>
            </a:r>
          </a:p>
          <a:p>
            <a:r>
              <a:rPr lang="sr-Latn-RS" dirty="0" smtClean="0"/>
              <a:t>Korišćenje prezervativa tokom polnog odnosa.</a:t>
            </a:r>
          </a:p>
          <a:p>
            <a:r>
              <a:rPr lang="sr-Latn-RS" dirty="0" smtClean="0"/>
              <a:t>Lečenje polno prenosivih bolesti.</a:t>
            </a:r>
          </a:p>
          <a:p>
            <a:r>
              <a:rPr lang="sr-Latn-RS" dirty="0" smtClean="0"/>
              <a:t>Edukacija pre svega adolescenata o visokorizičnim ponašanjima.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Mogućnosti prevencije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Stop narkomaniji!</a:t>
            </a:r>
          </a:p>
          <a:p>
            <a:r>
              <a:rPr lang="sr-Latn-RS" dirty="0" smtClean="0"/>
              <a:t>Ako ne možete da se odviknete od korišćenja psihoaktivnih supstancija koristite igle, špriceve za jednokratnu upotrebu potom ih otklanjajte na bezbedan način.</a:t>
            </a:r>
          </a:p>
          <a:p>
            <a:r>
              <a:rPr lang="sr-Latn-RS" dirty="0" smtClean="0"/>
              <a:t>Izbegavajte korišćenje zajedničkih igala, špriceva ili drugih sredstava za uzimanje PAS-a.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Mogućnosti prevencije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Lečenje budućih majki zaraženih HIV-om. </a:t>
            </a:r>
          </a:p>
          <a:p>
            <a:r>
              <a:rPr lang="sr-Latn-RS" dirty="0" smtClean="0"/>
              <a:t>Završavanja trudnoće carskim rezom kod HIV pozitivnih majki.</a:t>
            </a:r>
          </a:p>
          <a:p>
            <a:r>
              <a:rPr lang="sr-Latn-RS" smtClean="0"/>
              <a:t>Ako ste odlučili za tetoviranje ili ugradnju pirsinga uradite to  u  registrovanim salonima, koji su obavezni da vrše redovnu sterilizaciju svojih sredstava.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Mogućnosti prevencije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Na teritoriji Vojvodine u Zavodima Za Javno Zdravlje u Novom Sadu, Subotici, Kikindi, Somboru, Zrenjaninu, Pančevu i Mitrovici postoji mogućnost za dobrovoljno testiranje na HIV virus kao i savetodavni rad sa zainteresovanima pre i nakon testiranja.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topnews.in/health/files/HIV-AIDS_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00108"/>
            <a:ext cx="671517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Povodom svetskog dana...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4. i 11. decembra ove godine u organizaciji Dečijeg dispanzera Dom Zdravlja Kanjiža i Crvenog Krsta održaćemo zdravstveno- vaspitno predavanje učenicima 8- ih razreda osnovne škole i prvih razreda srednje škole na srpskom i mađarskom jeziku. </a:t>
            </a:r>
            <a:endParaRPr lang="sr-Latn-RS" dirty="0" smtClean="0"/>
          </a:p>
          <a:p>
            <a:r>
              <a:rPr lang="sr-Latn-RS" dirty="0" smtClean="0"/>
              <a:t> Predavač: dr Nora </a:t>
            </a:r>
            <a:r>
              <a:rPr lang="sr-Latn-RS" smtClean="0"/>
              <a:t>Lazar Šarnjai- pedijatar, </a:t>
            </a:r>
            <a:r>
              <a:rPr lang="sr-Latn-RS" dirty="0" smtClean="0"/>
              <a:t>asistenti- aktivisti iz Crvenog Krsta: Petra Bajus, Akoš Arok.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Povodom svetskog dana...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Infekcija HIV virusom i posledična bolest javlja se u svim geografskim područjima, svim etničkim grupama, religijama i svim socio- ekonomskim slojevima društva, bez obzira na nivo obrazovanja ili zaposlenje.</a:t>
            </a:r>
          </a:p>
          <a:p>
            <a:r>
              <a:rPr lang="sr-Latn-RS" dirty="0" smtClean="0"/>
              <a:t>Sledećim slajdovima želimo da Vas informišemo o prenošenju virusa i mogućnostima prevencije.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cdn.lightgalleries.net/4bd5ebf2918c2/images/AIDS9c-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70"/>
            <a:ext cx="685804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Nešto o epidemiologiji...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Prema postojećim podacima veruje se da 40 miliona ljudi ima HIV virus, između ostalih 800000 dece. </a:t>
            </a:r>
          </a:p>
          <a:p>
            <a:r>
              <a:rPr lang="sr-Latn-RS" dirty="0" smtClean="0"/>
              <a:t>U SAD se godišnje rađa oko 7000 hiljada dece od HIV pozitivnih majki.</a:t>
            </a:r>
          </a:p>
          <a:p>
            <a:r>
              <a:rPr lang="sr-Latn-RS" dirty="0" smtClean="0"/>
              <a:t>U Srbiji je zvanično zaraženo 2300 osoba: 36 –oro dece kojoj su majke prenele virus tokom trudnoće.</a:t>
            </a:r>
          </a:p>
          <a:p>
            <a:r>
              <a:rPr lang="sr-Latn-RS" dirty="0" smtClean="0"/>
              <a:t>U periodu 1995-2005 na teritoriji Opštine Kanjiža registrovano 4 slučajeva HIV infekcije.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t1.gstatic.com/images?q=tbn:ANd9GcTz4IpU9NldeiP7NfS8ukyxN2MoVG2w4d7Tp1CDPY_mUV7W-_oqq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640" y="611171"/>
            <a:ext cx="5760720" cy="563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uzročniku...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Uzročnik je virus humane imunodeficijencije. Prvi put je izolovan tokom 80-ih godina prošlog veka od strane američkih i francuskih virusologa, otuda je više imena virusa- HTLV III ili LAV.</a:t>
            </a:r>
          </a:p>
          <a:p>
            <a:r>
              <a:rPr lang="sr-Latn-RS" dirty="0" smtClean="0"/>
              <a:t>Prema svojim osobinama pripada porodici retrovirusa i podgrupi lentevirusa.</a:t>
            </a:r>
          </a:p>
          <a:p>
            <a:r>
              <a:rPr lang="sr-Latn-RS" dirty="0" smtClean="0"/>
              <a:t>Virus poseduje enzim reverznu transkriptazu, koja omogućuje da se genetski kod iz virusne RNK transkriptuje u DNK i tako ugrađuje u genom ćelije domaćina.</a:t>
            </a:r>
          </a:p>
          <a:p>
            <a:r>
              <a:rPr lang="sr-Latn-RS" dirty="0" smtClean="0"/>
              <a:t>Virus ima omotač sastavljen od proteina i masti, veoma je osetljiv na povišene temperature, dezinficijense i rastvarače. U spoljašnjoj sredini, van ljudskog organizma živi nekoliko sekundi.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://t0.gstatic.com/images?q=tbn:ANd9GcTm9wbRtIFRcV0CN0EJbIRCIm21e-q_Chp9u2IqhaWZBkm_9pIUT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70"/>
            <a:ext cx="707236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</TotalTime>
  <Words>680</Words>
  <Application>Microsoft Office PowerPoint</Application>
  <PresentationFormat>Diavetítés a képernyőre (4:3 oldalarány)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Medián</vt:lpstr>
      <vt:lpstr>1. Decembar svetski dan borbe protiv AIDS-a</vt:lpstr>
      <vt:lpstr>2. dia</vt:lpstr>
      <vt:lpstr>Povodom svetskog dana...</vt:lpstr>
      <vt:lpstr>Povodom svetskog dana...</vt:lpstr>
      <vt:lpstr>5. dia</vt:lpstr>
      <vt:lpstr>Nešto o epidemiologiji...</vt:lpstr>
      <vt:lpstr>7. dia</vt:lpstr>
      <vt:lpstr>O uzročniku...</vt:lpstr>
      <vt:lpstr>9. dia</vt:lpstr>
      <vt:lpstr>O uzročniku...</vt:lpstr>
      <vt:lpstr> Način širenja virusa</vt:lpstr>
      <vt:lpstr>Mogućnosti prevencije</vt:lpstr>
      <vt:lpstr>Mogućnosti prevencije</vt:lpstr>
      <vt:lpstr>Mogućnosti prevencije</vt:lpstr>
      <vt:lpstr>Mogućnosti prevencije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Decembar svetski dan borbe protiv AIDS-a</dc:title>
  <dc:creator>alinori</dc:creator>
  <cp:lastModifiedBy>alinori</cp:lastModifiedBy>
  <cp:revision>25</cp:revision>
  <dcterms:created xsi:type="dcterms:W3CDTF">2013-12-02T06:04:58Z</dcterms:created>
  <dcterms:modified xsi:type="dcterms:W3CDTF">2013-12-02T07:36:23Z</dcterms:modified>
</cp:coreProperties>
</file>