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8" r:id="rId13"/>
    <p:sldId id="266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áromszög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erékszögű háromszög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Háromszög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  <p:cxnSp>
        <p:nvCxnSpPr>
          <p:cNvPr id="11" name="Egyenes összekötő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erékszögű háromszög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Egyenes összekötő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BF98A1-4B77-497C-A0EF-83CF5A243229}" type="datetimeFigureOut">
              <a:rPr lang="hu-HU" smtClean="0"/>
              <a:pPr/>
              <a:t>2014.04.10.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95E6D8-1FEA-4BD8-B3A8-149540E8331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20.04.2014. </a:t>
            </a:r>
            <a:r>
              <a:rPr lang="hu-HU" dirty="0" err="1" smtClean="0"/>
              <a:t>Me</a:t>
            </a:r>
            <a:r>
              <a:rPr lang="sr-Latn-RS" dirty="0" smtClean="0"/>
              <a:t>đunarodni </a:t>
            </a:r>
            <a:r>
              <a:rPr lang="sr-Latn-RS" dirty="0" smtClean="0"/>
              <a:t>dan zaštite od buke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Priredila: dr Nora Lazar Šarnjai</a:t>
            </a:r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staklodom.hr/proizvodi/pvc/zastita-od-buke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85794"/>
            <a:ext cx="792961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Mere zaštite od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err="1" smtClean="0"/>
              <a:t>Opšte</a:t>
            </a:r>
            <a:r>
              <a:rPr lang="hu-HU" dirty="0" smtClean="0"/>
              <a:t> </a:t>
            </a:r>
            <a:r>
              <a:rPr lang="hu-HU" dirty="0" err="1" smtClean="0"/>
              <a:t>mere</a:t>
            </a:r>
            <a:r>
              <a:rPr lang="hu-HU" dirty="0" smtClean="0"/>
              <a:t> </a:t>
            </a:r>
            <a:r>
              <a:rPr lang="hu-HU" dirty="0" err="1" smtClean="0"/>
              <a:t>zaštite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oni</a:t>
            </a:r>
            <a:r>
              <a:rPr lang="hu-HU" dirty="0" smtClean="0"/>
              <a:t> </a:t>
            </a:r>
            <a:r>
              <a:rPr lang="hu-HU" dirty="0" err="1" smtClean="0"/>
              <a:t>postupci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usmereni</a:t>
            </a:r>
            <a:r>
              <a:rPr lang="hu-HU" dirty="0" smtClean="0"/>
              <a:t> na </a:t>
            </a:r>
            <a:r>
              <a:rPr lang="hu-HU" dirty="0" err="1" smtClean="0"/>
              <a:t>usavršavanje</a:t>
            </a:r>
            <a:r>
              <a:rPr lang="hu-HU" dirty="0" smtClean="0"/>
              <a:t>  </a:t>
            </a:r>
            <a:r>
              <a:rPr lang="hu-HU" dirty="0" err="1" smtClean="0"/>
              <a:t>procesa</a:t>
            </a:r>
            <a:r>
              <a:rPr lang="hu-HU" dirty="0" smtClean="0"/>
              <a:t> </a:t>
            </a:r>
            <a:r>
              <a:rPr lang="hu-HU" dirty="0" err="1" smtClean="0"/>
              <a:t>proizvodnje</a:t>
            </a:r>
            <a:r>
              <a:rPr lang="hu-HU" dirty="0" smtClean="0"/>
              <a:t>, </a:t>
            </a:r>
            <a:r>
              <a:rPr lang="hu-HU" dirty="0" err="1" smtClean="0"/>
              <a:t>nastojanje</a:t>
            </a:r>
            <a:r>
              <a:rPr lang="hu-HU" dirty="0" smtClean="0"/>
              <a:t> da se </a:t>
            </a:r>
            <a:r>
              <a:rPr lang="hu-HU" dirty="0" err="1" smtClean="0"/>
              <a:t>obezbedi</a:t>
            </a:r>
            <a:r>
              <a:rPr lang="hu-HU" dirty="0" smtClean="0"/>
              <a:t> </a:t>
            </a:r>
            <a:r>
              <a:rPr lang="hu-HU" dirty="0" err="1" smtClean="0"/>
              <a:t>rad</a:t>
            </a:r>
            <a:r>
              <a:rPr lang="hu-HU" dirty="0" smtClean="0"/>
              <a:t> </a:t>
            </a:r>
            <a:r>
              <a:rPr lang="hu-HU" dirty="0" err="1" smtClean="0"/>
              <a:t>mašina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manje </a:t>
            </a:r>
            <a:r>
              <a:rPr lang="hu-HU" dirty="0" err="1" smtClean="0"/>
              <a:t>buke</a:t>
            </a:r>
            <a:r>
              <a:rPr lang="hu-HU" dirty="0" smtClean="0"/>
              <a:t> i </a:t>
            </a:r>
            <a:r>
              <a:rPr lang="hu-HU" dirty="0" err="1" smtClean="0"/>
              <a:t>vibracija</a:t>
            </a:r>
            <a:r>
              <a:rPr lang="hu-HU" dirty="0" smtClean="0"/>
              <a:t>, </a:t>
            </a:r>
            <a:r>
              <a:rPr lang="hu-HU" dirty="0" err="1" smtClean="0"/>
              <a:t>izolaciju</a:t>
            </a:r>
            <a:r>
              <a:rPr lang="hu-HU" dirty="0" smtClean="0"/>
              <a:t> </a:t>
            </a:r>
            <a:r>
              <a:rPr lang="hu-HU" dirty="0" err="1" smtClean="0"/>
              <a:t>radnih</a:t>
            </a:r>
            <a:r>
              <a:rPr lang="hu-HU" dirty="0" smtClean="0"/>
              <a:t> </a:t>
            </a:r>
            <a:r>
              <a:rPr lang="hu-HU" dirty="0" err="1" smtClean="0"/>
              <a:t>prostorija</a:t>
            </a:r>
            <a:r>
              <a:rPr lang="hu-HU" dirty="0" smtClean="0"/>
              <a:t> </a:t>
            </a:r>
            <a:r>
              <a:rPr lang="hu-HU" dirty="0" err="1" smtClean="0"/>
              <a:t>odnosno</a:t>
            </a:r>
            <a:r>
              <a:rPr lang="hu-HU" dirty="0" smtClean="0"/>
              <a:t> hala </a:t>
            </a:r>
            <a:r>
              <a:rPr lang="hu-HU" dirty="0" err="1" smtClean="0"/>
              <a:t>itd</a:t>
            </a:r>
            <a:r>
              <a:rPr lang="hu-HU" dirty="0" smtClean="0"/>
              <a:t>. </a:t>
            </a:r>
            <a:r>
              <a:rPr lang="hu-HU" dirty="0" err="1" smtClean="0"/>
              <a:t>Prevencija</a:t>
            </a:r>
            <a:r>
              <a:rPr lang="hu-HU" dirty="0" smtClean="0"/>
              <a:t> </a:t>
            </a:r>
            <a:r>
              <a:rPr lang="hu-HU" dirty="0" err="1" smtClean="0"/>
              <a:t>delovanja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njeno</a:t>
            </a:r>
            <a:r>
              <a:rPr lang="hu-HU" dirty="0" smtClean="0"/>
              <a:t> </a:t>
            </a:r>
            <a:r>
              <a:rPr lang="hu-HU" dirty="0" err="1" smtClean="0"/>
              <a:t>ublažavanje</a:t>
            </a:r>
            <a:r>
              <a:rPr lang="hu-HU" dirty="0" smtClean="0"/>
              <a:t>, </a:t>
            </a:r>
            <a:r>
              <a:rPr lang="hu-HU" dirty="0" err="1" smtClean="0"/>
              <a:t>odnosno</a:t>
            </a:r>
            <a:r>
              <a:rPr lang="hu-HU" dirty="0" smtClean="0"/>
              <a:t> </a:t>
            </a:r>
            <a:r>
              <a:rPr lang="hu-HU" dirty="0" err="1" smtClean="0"/>
              <a:t>slabljenje</a:t>
            </a:r>
            <a:r>
              <a:rPr lang="hu-HU" dirty="0" smtClean="0"/>
              <a:t> </a:t>
            </a:r>
            <a:r>
              <a:rPr lang="hu-HU" dirty="0" err="1" smtClean="0"/>
              <a:t>njenog</a:t>
            </a:r>
            <a:r>
              <a:rPr lang="hu-HU" dirty="0" smtClean="0"/>
              <a:t> </a:t>
            </a:r>
            <a:r>
              <a:rPr lang="hu-HU" dirty="0" err="1" smtClean="0"/>
              <a:t>dejstva</a:t>
            </a:r>
            <a:r>
              <a:rPr lang="hu-HU" dirty="0" smtClean="0"/>
              <a:t> </a:t>
            </a:r>
            <a:r>
              <a:rPr lang="hu-HU" dirty="0" err="1" smtClean="0"/>
              <a:t>vrši</a:t>
            </a:r>
            <a:r>
              <a:rPr lang="hu-HU" dirty="0" smtClean="0"/>
              <a:t> se </a:t>
            </a:r>
            <a:r>
              <a:rPr lang="hu-HU" dirty="0" err="1" smtClean="0"/>
              <a:t>izgradnjom</a:t>
            </a:r>
            <a:r>
              <a:rPr lang="hu-HU" dirty="0" smtClean="0"/>
              <a:t> </a:t>
            </a:r>
            <a:r>
              <a:rPr lang="hu-HU" dirty="0" err="1" smtClean="0"/>
              <a:t>akustičkih</a:t>
            </a:r>
            <a:r>
              <a:rPr lang="hu-HU" dirty="0" smtClean="0"/>
              <a:t> </a:t>
            </a:r>
            <a:r>
              <a:rPr lang="hu-HU" dirty="0" err="1" smtClean="0"/>
              <a:t>pregrada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prepreka</a:t>
            </a:r>
            <a:r>
              <a:rPr lang="hu-HU" dirty="0" smtClean="0"/>
              <a:t> 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obično</a:t>
            </a:r>
            <a:r>
              <a:rPr lang="hu-HU" dirty="0" smtClean="0"/>
              <a:t> </a:t>
            </a:r>
            <a:r>
              <a:rPr lang="hu-HU" dirty="0" err="1" smtClean="0"/>
              <a:t>služe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redukciju</a:t>
            </a:r>
            <a:r>
              <a:rPr lang="hu-HU" dirty="0" smtClean="0"/>
              <a:t> </a:t>
            </a:r>
            <a:r>
              <a:rPr lang="hu-HU" dirty="0" err="1" smtClean="0"/>
              <a:t>nivoa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  </a:t>
            </a:r>
            <a:r>
              <a:rPr lang="hu-HU" dirty="0" err="1" smtClean="0"/>
              <a:t>koju</a:t>
            </a:r>
            <a:r>
              <a:rPr lang="hu-HU" dirty="0" smtClean="0"/>
              <a:t> </a:t>
            </a:r>
            <a:r>
              <a:rPr lang="hu-HU" dirty="0" err="1" smtClean="0"/>
              <a:t>stvaraju</a:t>
            </a:r>
            <a:r>
              <a:rPr lang="hu-HU" dirty="0" smtClean="0"/>
              <a:t> </a:t>
            </a:r>
            <a:r>
              <a:rPr lang="hu-HU" dirty="0" err="1" smtClean="0"/>
              <a:t>mašine</a:t>
            </a:r>
            <a:r>
              <a:rPr lang="hu-HU" dirty="0" smtClean="0"/>
              <a:t> na </a:t>
            </a:r>
            <a:r>
              <a:rPr lang="hu-HU" dirty="0" err="1" smtClean="0"/>
              <a:t>radnom</a:t>
            </a:r>
            <a:r>
              <a:rPr lang="hu-HU" dirty="0" smtClean="0"/>
              <a:t> </a:t>
            </a:r>
            <a:r>
              <a:rPr lang="hu-HU" dirty="0" err="1" smtClean="0"/>
              <a:t>mestu</a:t>
            </a:r>
            <a:r>
              <a:rPr lang="hu-HU" dirty="0" smtClean="0"/>
              <a:t>. </a:t>
            </a:r>
            <a:r>
              <a:rPr lang="hu-HU" dirty="0" err="1" smtClean="0"/>
              <a:t>Ove</a:t>
            </a:r>
            <a:r>
              <a:rPr lang="hu-HU" dirty="0" smtClean="0"/>
              <a:t> </a:t>
            </a:r>
            <a:r>
              <a:rPr lang="hu-HU" dirty="0" err="1" smtClean="0"/>
              <a:t>mere</a:t>
            </a:r>
            <a:r>
              <a:rPr lang="hu-HU" dirty="0" smtClean="0"/>
              <a:t> se </a:t>
            </a:r>
            <a:r>
              <a:rPr lang="hu-HU" dirty="0" err="1" smtClean="0"/>
              <a:t>realizuju</a:t>
            </a:r>
            <a:r>
              <a:rPr lang="hu-HU" dirty="0" smtClean="0"/>
              <a:t> </a:t>
            </a:r>
            <a:r>
              <a:rPr lang="hu-HU" dirty="0" err="1" smtClean="0"/>
              <a:t>interdisciplinarno</a:t>
            </a:r>
            <a:r>
              <a:rPr lang="hu-HU" dirty="0" smtClean="0"/>
              <a:t> </a:t>
            </a:r>
            <a:r>
              <a:rPr lang="hu-HU" dirty="0" err="1" smtClean="0"/>
              <a:t>odnosno</a:t>
            </a:r>
            <a:r>
              <a:rPr lang="hu-HU" dirty="0" smtClean="0"/>
              <a:t> </a:t>
            </a:r>
            <a:r>
              <a:rPr lang="hu-HU" dirty="0" err="1" smtClean="0"/>
              <a:t>angažovanjem</a:t>
            </a:r>
            <a:r>
              <a:rPr lang="hu-HU" dirty="0" smtClean="0"/>
              <a:t> </a:t>
            </a:r>
            <a:r>
              <a:rPr lang="hu-HU" dirty="0" err="1" smtClean="0"/>
              <a:t>raznih</a:t>
            </a:r>
            <a:r>
              <a:rPr lang="hu-HU" dirty="0" smtClean="0"/>
              <a:t> </a:t>
            </a:r>
            <a:r>
              <a:rPr lang="hu-HU" dirty="0" err="1" smtClean="0"/>
              <a:t>profesija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urbanisti</a:t>
            </a:r>
            <a:r>
              <a:rPr lang="hu-HU" dirty="0" smtClean="0"/>
              <a:t>, </a:t>
            </a:r>
            <a:r>
              <a:rPr lang="hu-HU" dirty="0" err="1" smtClean="0"/>
              <a:t>arhitekte</a:t>
            </a:r>
            <a:r>
              <a:rPr lang="hu-HU" dirty="0" smtClean="0"/>
              <a:t>, </a:t>
            </a:r>
            <a:r>
              <a:rPr lang="hu-HU" dirty="0" err="1" smtClean="0"/>
              <a:t>inženjeri</a:t>
            </a:r>
            <a:r>
              <a:rPr lang="hu-HU" dirty="0" smtClean="0"/>
              <a:t>, </a:t>
            </a:r>
            <a:r>
              <a:rPr lang="hu-HU" dirty="0" err="1" smtClean="0"/>
              <a:t>itd</a:t>
            </a:r>
            <a:r>
              <a:rPr lang="hu-HU" dirty="0" smtClean="0"/>
              <a:t>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korszol.hu/images/zaja_rtalom_az_a_korban_fa_ka_p_jpg_2010010909401910686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71546"/>
            <a:ext cx="678661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Mere zaštite od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err="1" smtClean="0"/>
              <a:t>Lična</a:t>
            </a:r>
            <a:r>
              <a:rPr lang="hu-HU" dirty="0" smtClean="0"/>
              <a:t> </a:t>
            </a:r>
            <a:r>
              <a:rPr lang="hu-HU" dirty="0" err="1" smtClean="0"/>
              <a:t>zaštita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se </a:t>
            </a:r>
            <a:r>
              <a:rPr lang="hu-HU" dirty="0" err="1" smtClean="0"/>
              <a:t>sprovodi</a:t>
            </a:r>
            <a:r>
              <a:rPr lang="hu-HU" dirty="0" smtClean="0"/>
              <a:t> </a:t>
            </a:r>
            <a:r>
              <a:rPr lang="hu-HU" dirty="0" err="1" smtClean="0"/>
              <a:t>preventivnim</a:t>
            </a:r>
            <a:r>
              <a:rPr lang="hu-HU" dirty="0" smtClean="0"/>
              <a:t> </a:t>
            </a:r>
            <a:r>
              <a:rPr lang="hu-HU" dirty="0" err="1" smtClean="0"/>
              <a:t>pregledima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radnika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eksponirani</a:t>
            </a:r>
            <a:r>
              <a:rPr lang="hu-HU" dirty="0" smtClean="0"/>
              <a:t>  buci (</a:t>
            </a:r>
            <a:r>
              <a:rPr lang="hu-HU" dirty="0" err="1" smtClean="0"/>
              <a:t>audiometrijski</a:t>
            </a:r>
            <a:r>
              <a:rPr lang="hu-HU" dirty="0" smtClean="0"/>
              <a:t> monitoring </a:t>
            </a:r>
            <a:r>
              <a:rPr lang="hu-HU" dirty="0" err="1" smtClean="0"/>
              <a:t>najmanje</a:t>
            </a:r>
            <a:r>
              <a:rPr lang="hu-HU" dirty="0" smtClean="0"/>
              <a:t> </a:t>
            </a:r>
            <a:r>
              <a:rPr lang="hu-HU" dirty="0" err="1" smtClean="0"/>
              <a:t>dva</a:t>
            </a:r>
            <a:r>
              <a:rPr lang="hu-HU" dirty="0" smtClean="0"/>
              <a:t> </a:t>
            </a:r>
            <a:r>
              <a:rPr lang="hu-HU" dirty="0" err="1" smtClean="0"/>
              <a:t>puta</a:t>
            </a:r>
            <a:r>
              <a:rPr lang="hu-HU" dirty="0" smtClean="0"/>
              <a:t> </a:t>
            </a:r>
            <a:r>
              <a:rPr lang="hu-HU" dirty="0" err="1" smtClean="0"/>
              <a:t>godišnje</a:t>
            </a:r>
            <a:r>
              <a:rPr lang="hu-HU" dirty="0" smtClean="0"/>
              <a:t>), </a:t>
            </a:r>
            <a:r>
              <a:rPr lang="hu-HU" dirty="0" err="1" smtClean="0"/>
              <a:t>stalnom</a:t>
            </a:r>
            <a:r>
              <a:rPr lang="hu-HU" dirty="0" smtClean="0"/>
              <a:t> kontrolom </a:t>
            </a:r>
            <a:r>
              <a:rPr lang="hu-HU" dirty="0" err="1" smtClean="0"/>
              <a:t>nivoa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u </a:t>
            </a:r>
            <a:r>
              <a:rPr lang="hu-HU" dirty="0" err="1" smtClean="0"/>
              <a:t>prostorijama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kojima</a:t>
            </a:r>
            <a:r>
              <a:rPr lang="hu-HU" dirty="0" smtClean="0"/>
              <a:t> se </a:t>
            </a:r>
            <a:r>
              <a:rPr lang="hu-HU" dirty="0" err="1" smtClean="0"/>
              <a:t>obavlja</a:t>
            </a:r>
            <a:r>
              <a:rPr lang="hu-HU" dirty="0" smtClean="0"/>
              <a:t> </a:t>
            </a:r>
            <a:r>
              <a:rPr lang="hu-HU" dirty="0" err="1" smtClean="0"/>
              <a:t>rad</a:t>
            </a:r>
            <a:r>
              <a:rPr lang="hu-HU" dirty="0" smtClean="0"/>
              <a:t> </a:t>
            </a:r>
            <a:r>
              <a:rPr lang="hu-HU" dirty="0" err="1" smtClean="0"/>
              <a:t>odnosno</a:t>
            </a:r>
            <a:r>
              <a:rPr lang="hu-HU" dirty="0" smtClean="0"/>
              <a:t> </a:t>
            </a:r>
            <a:r>
              <a:rPr lang="hu-HU" dirty="0" err="1" smtClean="0"/>
              <a:t>proces</a:t>
            </a:r>
            <a:r>
              <a:rPr lang="hu-HU" dirty="0" smtClean="0"/>
              <a:t> </a:t>
            </a:r>
            <a:r>
              <a:rPr lang="hu-HU" dirty="0" err="1" smtClean="0"/>
              <a:t>proizvodnje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Individualna</a:t>
            </a:r>
            <a:r>
              <a:rPr lang="hu-HU" dirty="0" smtClean="0"/>
              <a:t> </a:t>
            </a:r>
            <a:r>
              <a:rPr lang="hu-HU" dirty="0" err="1" smtClean="0"/>
              <a:t>zaštita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se </a:t>
            </a:r>
            <a:r>
              <a:rPr lang="hu-HU" dirty="0" err="1" smtClean="0"/>
              <a:t>sprovodi</a:t>
            </a:r>
            <a:r>
              <a:rPr lang="hu-HU" dirty="0" smtClean="0"/>
              <a:t> </a:t>
            </a:r>
            <a:r>
              <a:rPr lang="hu-HU" dirty="0" err="1" smtClean="0"/>
              <a:t>primenom</a:t>
            </a:r>
            <a:r>
              <a:rPr lang="hu-HU" dirty="0" smtClean="0"/>
              <a:t> </a:t>
            </a:r>
            <a:r>
              <a:rPr lang="hu-HU" dirty="0" err="1" smtClean="0"/>
              <a:t>raznih</a:t>
            </a:r>
            <a:r>
              <a:rPr lang="hu-HU" dirty="0" smtClean="0"/>
              <a:t> </a:t>
            </a:r>
            <a:r>
              <a:rPr lang="hu-HU" dirty="0" err="1" smtClean="0"/>
              <a:t>opturatora</a:t>
            </a:r>
            <a:r>
              <a:rPr lang="hu-HU" dirty="0" smtClean="0"/>
              <a:t> (</a:t>
            </a:r>
            <a:r>
              <a:rPr lang="hu-HU" dirty="0" err="1" smtClean="0"/>
              <a:t>antifona</a:t>
            </a:r>
            <a:r>
              <a:rPr lang="hu-HU" dirty="0" smtClean="0"/>
              <a:t>), </a:t>
            </a:r>
            <a:r>
              <a:rPr lang="hu-HU" dirty="0" err="1" smtClean="0"/>
              <a:t>umetaka</a:t>
            </a:r>
            <a:r>
              <a:rPr lang="hu-HU" dirty="0" smtClean="0"/>
              <a:t> </a:t>
            </a:r>
            <a:r>
              <a:rPr lang="hu-HU" dirty="0" err="1" smtClean="0"/>
              <a:t>tj</a:t>
            </a:r>
            <a:r>
              <a:rPr lang="hu-HU" dirty="0" smtClean="0"/>
              <a:t> </a:t>
            </a:r>
            <a:r>
              <a:rPr lang="hu-HU" dirty="0" err="1" smtClean="0"/>
              <a:t>plastičnih</a:t>
            </a:r>
            <a:r>
              <a:rPr lang="hu-HU" dirty="0" smtClean="0"/>
              <a:t> </a:t>
            </a:r>
            <a:r>
              <a:rPr lang="hu-HU" dirty="0" err="1" smtClean="0"/>
              <a:t>čepova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se</a:t>
            </a:r>
            <a:r>
              <a:rPr lang="hu-HU" dirty="0" smtClean="0"/>
              <a:t> </a:t>
            </a:r>
            <a:r>
              <a:rPr lang="hu-HU" dirty="0" err="1" smtClean="0"/>
              <a:t>plasiraju</a:t>
            </a:r>
            <a:r>
              <a:rPr lang="hu-HU" dirty="0" smtClean="0"/>
              <a:t> u </a:t>
            </a:r>
            <a:r>
              <a:rPr lang="hu-HU" dirty="0" err="1" smtClean="0"/>
              <a:t>spoljni</a:t>
            </a:r>
            <a:r>
              <a:rPr lang="hu-HU" dirty="0" smtClean="0"/>
              <a:t>  </a:t>
            </a:r>
            <a:r>
              <a:rPr lang="hu-HU" dirty="0" err="1" smtClean="0"/>
              <a:t>slušni</a:t>
            </a:r>
            <a:r>
              <a:rPr lang="hu-HU" dirty="0" smtClean="0"/>
              <a:t> </a:t>
            </a:r>
            <a:r>
              <a:rPr lang="hu-HU" dirty="0" err="1" smtClean="0"/>
              <a:t>kanal</a:t>
            </a:r>
            <a:r>
              <a:rPr lang="hu-HU" dirty="0" smtClean="0"/>
              <a:t>, </a:t>
            </a:r>
            <a:r>
              <a:rPr lang="hu-HU" dirty="0" err="1" smtClean="0"/>
              <a:t>mufova</a:t>
            </a:r>
            <a:r>
              <a:rPr lang="hu-HU" dirty="0" smtClean="0"/>
              <a:t>, </a:t>
            </a:r>
            <a:r>
              <a:rPr lang="hu-HU" dirty="0" err="1" smtClean="0"/>
              <a:t>primenom</a:t>
            </a:r>
            <a:r>
              <a:rPr lang="hu-HU" dirty="0" smtClean="0"/>
              <a:t> </a:t>
            </a:r>
            <a:r>
              <a:rPr lang="hu-HU" dirty="0" err="1" smtClean="0"/>
              <a:t>kaciga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šlemova</a:t>
            </a:r>
            <a:r>
              <a:rPr lang="hu-HU" dirty="0" smtClean="0"/>
              <a:t>, </a:t>
            </a:r>
            <a:r>
              <a:rPr lang="hu-HU" dirty="0" err="1" smtClean="0"/>
              <a:t>slušalica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i </a:t>
            </a:r>
            <a:r>
              <a:rPr lang="hu-HU" dirty="0" err="1" smtClean="0"/>
              <a:t>drugih</a:t>
            </a:r>
            <a:r>
              <a:rPr lang="hu-HU" dirty="0" smtClean="0"/>
              <a:t> </a:t>
            </a:r>
            <a:r>
              <a:rPr lang="hu-HU" dirty="0" err="1" smtClean="0"/>
              <a:t>vrsta</a:t>
            </a:r>
            <a:r>
              <a:rPr lang="hu-HU" dirty="0" smtClean="0"/>
              <a:t> </a:t>
            </a:r>
            <a:r>
              <a:rPr lang="hu-HU" dirty="0" err="1" smtClean="0"/>
              <a:t>slušnih</a:t>
            </a:r>
            <a:r>
              <a:rPr lang="hu-HU" dirty="0" smtClean="0"/>
              <a:t> protektora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zpress.hr/wp-content/uploads/2013/02/buk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071546"/>
            <a:ext cx="700092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buka 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err="1" smtClean="0"/>
              <a:t>Buka</a:t>
            </a:r>
            <a:r>
              <a:rPr lang="hu-HU" dirty="0" smtClean="0"/>
              <a:t> se </a:t>
            </a:r>
            <a:r>
              <a:rPr lang="hu-HU" dirty="0" err="1" smtClean="0"/>
              <a:t>često</a:t>
            </a:r>
            <a:r>
              <a:rPr lang="hu-HU" dirty="0" smtClean="0"/>
              <a:t> </a:t>
            </a:r>
            <a:r>
              <a:rPr lang="hu-HU" dirty="0" err="1" smtClean="0"/>
              <a:t>definiše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čujna</a:t>
            </a:r>
            <a:r>
              <a:rPr lang="hu-HU" dirty="0" smtClean="0"/>
              <a:t> </a:t>
            </a:r>
            <a:r>
              <a:rPr lang="hu-HU" dirty="0" err="1" smtClean="0"/>
              <a:t>akustična</a:t>
            </a:r>
            <a:r>
              <a:rPr lang="hu-HU" dirty="0" smtClean="0"/>
              <a:t> </a:t>
            </a:r>
            <a:r>
              <a:rPr lang="hu-HU" dirty="0" err="1" smtClean="0"/>
              <a:t>energija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negativno</a:t>
            </a:r>
            <a:r>
              <a:rPr lang="hu-HU" dirty="0" smtClean="0"/>
              <a:t> </a:t>
            </a:r>
            <a:r>
              <a:rPr lang="hu-HU" dirty="0" err="1" smtClean="0"/>
              <a:t>utiče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može</a:t>
            </a:r>
            <a:r>
              <a:rPr lang="hu-HU" dirty="0" smtClean="0"/>
              <a:t> </a:t>
            </a:r>
            <a:r>
              <a:rPr lang="hu-HU" dirty="0" err="1" smtClean="0"/>
              <a:t>uticati</a:t>
            </a:r>
            <a:r>
              <a:rPr lang="hu-HU" dirty="0" smtClean="0"/>
              <a:t> na </a:t>
            </a:r>
            <a:r>
              <a:rPr lang="hu-HU" dirty="0" err="1" smtClean="0"/>
              <a:t>zdravlje</a:t>
            </a:r>
            <a:r>
              <a:rPr lang="hu-HU" dirty="0" smtClean="0"/>
              <a:t> </a:t>
            </a:r>
            <a:r>
              <a:rPr lang="hu-HU" dirty="0" err="1" smtClean="0"/>
              <a:t>ljudi</a:t>
            </a:r>
            <a:r>
              <a:rPr lang="hu-HU" dirty="0" smtClean="0"/>
              <a:t> i </a:t>
            </a:r>
            <a:r>
              <a:rPr lang="hu-HU" dirty="0" err="1" smtClean="0"/>
              <a:t>njihovo</a:t>
            </a:r>
            <a:r>
              <a:rPr lang="hu-HU" dirty="0" smtClean="0"/>
              <a:t> </a:t>
            </a:r>
            <a:r>
              <a:rPr lang="hu-HU" dirty="0" err="1" smtClean="0"/>
              <a:t>fizičko</a:t>
            </a:r>
            <a:r>
              <a:rPr lang="hu-HU" dirty="0" smtClean="0"/>
              <a:t>, </a:t>
            </a:r>
            <a:r>
              <a:rPr lang="hu-HU" dirty="0" err="1" smtClean="0"/>
              <a:t>mentalno</a:t>
            </a:r>
            <a:r>
              <a:rPr lang="hu-HU" dirty="0" smtClean="0"/>
              <a:t> i </a:t>
            </a:r>
            <a:r>
              <a:rPr lang="hu-HU" dirty="0" err="1" smtClean="0"/>
              <a:t>društveno</a:t>
            </a:r>
            <a:r>
              <a:rPr lang="hu-HU" dirty="0" smtClean="0"/>
              <a:t> </a:t>
            </a:r>
            <a:r>
              <a:rPr lang="hu-HU" dirty="0" err="1" smtClean="0"/>
              <a:t>dobro</a:t>
            </a:r>
            <a:r>
              <a:rPr lang="hu-HU" dirty="0" smtClean="0"/>
              <a:t>.</a:t>
            </a:r>
          </a:p>
          <a:p>
            <a:r>
              <a:rPr lang="hu-HU" dirty="0" smtClean="0"/>
              <a:t>U </a:t>
            </a:r>
            <a:r>
              <a:rPr lang="hu-HU" dirty="0" err="1" smtClean="0"/>
              <a:t>praksi</a:t>
            </a:r>
            <a:r>
              <a:rPr lang="hu-HU" dirty="0" smtClean="0"/>
              <a:t>, </a:t>
            </a:r>
            <a:r>
              <a:rPr lang="hu-HU" dirty="0" err="1" smtClean="0"/>
              <a:t>pod</a:t>
            </a:r>
            <a:r>
              <a:rPr lang="hu-HU" dirty="0" smtClean="0"/>
              <a:t> bukom se </a:t>
            </a:r>
            <a:r>
              <a:rPr lang="hu-HU" dirty="0" err="1" smtClean="0"/>
              <a:t>podrazumevaju</a:t>
            </a:r>
            <a:r>
              <a:rPr lang="hu-HU" dirty="0" smtClean="0"/>
              <a:t> </a:t>
            </a:r>
            <a:r>
              <a:rPr lang="hu-HU" dirty="0" err="1" smtClean="0"/>
              <a:t>veštački</a:t>
            </a:r>
            <a:r>
              <a:rPr lang="hu-HU" dirty="0" smtClean="0"/>
              <a:t> </a:t>
            </a:r>
            <a:r>
              <a:rPr lang="hu-HU" dirty="0" err="1" smtClean="0"/>
              <a:t>stvoreni</a:t>
            </a:r>
            <a:r>
              <a:rPr lang="hu-HU" dirty="0" smtClean="0"/>
              <a:t> </a:t>
            </a:r>
            <a:r>
              <a:rPr lang="hu-HU" dirty="0" err="1" smtClean="0"/>
              <a:t>zvuci</a:t>
            </a:r>
            <a:r>
              <a:rPr lang="hu-HU" dirty="0" smtClean="0"/>
              <a:t>, jer </a:t>
            </a:r>
            <a:r>
              <a:rPr lang="hu-HU" dirty="0" err="1" smtClean="0"/>
              <a:t>prirodni</a:t>
            </a:r>
            <a:r>
              <a:rPr lang="hu-HU" dirty="0" smtClean="0"/>
              <a:t> </a:t>
            </a:r>
            <a:r>
              <a:rPr lang="hu-HU" dirty="0" err="1" smtClean="0"/>
              <a:t>obično</a:t>
            </a:r>
            <a:r>
              <a:rPr lang="hu-HU" dirty="0" smtClean="0"/>
              <a:t> ne </a:t>
            </a:r>
            <a:r>
              <a:rPr lang="hu-HU" dirty="0" err="1" smtClean="0"/>
              <a:t>ostavljaju</a:t>
            </a:r>
            <a:r>
              <a:rPr lang="hu-HU" dirty="0" smtClean="0"/>
              <a:t> </a:t>
            </a:r>
            <a:r>
              <a:rPr lang="hu-HU" dirty="0" err="1" smtClean="0"/>
              <a:t>niti</a:t>
            </a:r>
            <a:r>
              <a:rPr lang="hu-HU" dirty="0" smtClean="0"/>
              <a:t> </a:t>
            </a:r>
            <a:r>
              <a:rPr lang="hu-HU" dirty="0" err="1" smtClean="0"/>
              <a:t>teže</a:t>
            </a:r>
            <a:r>
              <a:rPr lang="hu-HU" dirty="0" smtClean="0"/>
              <a:t> </a:t>
            </a:r>
            <a:r>
              <a:rPr lang="hu-HU" dirty="0" err="1" smtClean="0"/>
              <a:t>niti</a:t>
            </a:r>
            <a:r>
              <a:rPr lang="hu-HU" dirty="0" smtClean="0"/>
              <a:t> </a:t>
            </a:r>
            <a:r>
              <a:rPr lang="hu-HU" dirty="0" err="1" smtClean="0"/>
              <a:t>trajne</a:t>
            </a:r>
            <a:r>
              <a:rPr lang="hu-HU" dirty="0" smtClean="0"/>
              <a:t> </a:t>
            </a:r>
            <a:r>
              <a:rPr lang="hu-HU" dirty="0" err="1" smtClean="0"/>
              <a:t>posledice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Buka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agens</a:t>
            </a:r>
            <a:r>
              <a:rPr lang="hu-HU" dirty="0" smtClean="0"/>
              <a:t> </a:t>
            </a:r>
            <a:r>
              <a:rPr lang="hu-HU" dirty="0" err="1" smtClean="0"/>
              <a:t>čijem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dejstvu</a:t>
            </a:r>
            <a:r>
              <a:rPr lang="hu-HU" dirty="0" smtClean="0"/>
              <a:t> </a:t>
            </a:r>
            <a:r>
              <a:rPr lang="hu-HU" dirty="0" err="1" smtClean="0"/>
              <a:t>čovek</a:t>
            </a:r>
            <a:r>
              <a:rPr lang="hu-HU" dirty="0" smtClean="0"/>
              <a:t> </a:t>
            </a:r>
            <a:r>
              <a:rPr lang="hu-HU" dirty="0" err="1" smtClean="0"/>
              <a:t>izložen</a:t>
            </a:r>
            <a:r>
              <a:rPr lang="hu-HU" dirty="0" smtClean="0"/>
              <a:t> </a:t>
            </a:r>
            <a:r>
              <a:rPr lang="hu-HU" dirty="0" err="1" smtClean="0"/>
              <a:t>počev</a:t>
            </a:r>
            <a:r>
              <a:rPr lang="hu-HU" dirty="0" smtClean="0"/>
              <a:t> </a:t>
            </a:r>
            <a:r>
              <a:rPr lang="hu-HU" dirty="0" err="1" smtClean="0"/>
              <a:t>već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svog</a:t>
            </a:r>
            <a:r>
              <a:rPr lang="hu-HU" dirty="0" smtClean="0"/>
              <a:t> </a:t>
            </a:r>
            <a:r>
              <a:rPr lang="hu-HU" dirty="0" err="1" smtClean="0"/>
              <a:t>rođenja</a:t>
            </a:r>
            <a:r>
              <a:rPr lang="hu-HU" dirty="0" smtClean="0"/>
              <a:t>. </a:t>
            </a:r>
            <a:r>
              <a:rPr lang="hu-HU" dirty="0" err="1" smtClean="0"/>
              <a:t>Ona</a:t>
            </a:r>
            <a:r>
              <a:rPr lang="hu-HU" dirty="0" smtClean="0"/>
              <a:t> </a:t>
            </a:r>
            <a:r>
              <a:rPr lang="hu-HU" dirty="0" err="1" smtClean="0"/>
              <a:t>predstavlja</a:t>
            </a:r>
            <a:r>
              <a:rPr lang="hu-HU" dirty="0" smtClean="0"/>
              <a:t> </a:t>
            </a:r>
            <a:r>
              <a:rPr lang="hu-HU" dirty="0" err="1" smtClean="0"/>
              <a:t>jedan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  </a:t>
            </a:r>
            <a:r>
              <a:rPr lang="hu-HU" dirty="0" err="1" smtClean="0"/>
              <a:t>vodećih</a:t>
            </a:r>
            <a:r>
              <a:rPr lang="hu-HU" dirty="0" smtClean="0"/>
              <a:t> </a:t>
            </a:r>
            <a:r>
              <a:rPr lang="hu-HU" dirty="0" err="1" smtClean="0"/>
              <a:t>uzroka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i </a:t>
            </a:r>
            <a:r>
              <a:rPr lang="hu-HU" dirty="0" err="1" smtClean="0"/>
              <a:t>može</a:t>
            </a:r>
            <a:r>
              <a:rPr lang="hu-HU" dirty="0" smtClean="0"/>
              <a:t> se </a:t>
            </a:r>
            <a:r>
              <a:rPr lang="hu-HU" dirty="0" err="1" smtClean="0"/>
              <a:t>definisati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neželjeni</a:t>
            </a:r>
            <a:r>
              <a:rPr lang="hu-HU" dirty="0" smtClean="0"/>
              <a:t> </a:t>
            </a:r>
            <a:r>
              <a:rPr lang="hu-HU" dirty="0" err="1" smtClean="0"/>
              <a:t>zvuk</a:t>
            </a:r>
            <a:r>
              <a:rPr lang="hu-HU" dirty="0" smtClean="0"/>
              <a:t>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Patogeneza oštećenja sluha od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 smtClean="0"/>
              <a:t>Gubitak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nastaje</a:t>
            </a:r>
            <a:r>
              <a:rPr lang="hu-HU" dirty="0" smtClean="0"/>
              <a:t> </a:t>
            </a:r>
            <a:r>
              <a:rPr lang="hu-HU" dirty="0" err="1" smtClean="0"/>
              <a:t>pod</a:t>
            </a:r>
            <a:r>
              <a:rPr lang="hu-HU" dirty="0" smtClean="0"/>
              <a:t> </a:t>
            </a:r>
            <a:r>
              <a:rPr lang="hu-HU" dirty="0" err="1" smtClean="0"/>
              <a:t>dejstvom</a:t>
            </a:r>
            <a:r>
              <a:rPr lang="hu-HU" dirty="0" smtClean="0"/>
              <a:t> </a:t>
            </a:r>
            <a:r>
              <a:rPr lang="hu-HU" dirty="0" err="1" smtClean="0"/>
              <a:t>prekomerne</a:t>
            </a:r>
            <a:r>
              <a:rPr lang="hu-HU" dirty="0" smtClean="0"/>
              <a:t> i </a:t>
            </a:r>
            <a:r>
              <a:rPr lang="hu-HU" dirty="0" err="1" smtClean="0"/>
              <a:t>dugotrajne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senzoneuralnog</a:t>
            </a:r>
            <a:r>
              <a:rPr lang="hu-HU" dirty="0" smtClean="0"/>
              <a:t> </a:t>
            </a:r>
            <a:r>
              <a:rPr lang="hu-HU" dirty="0" err="1" smtClean="0"/>
              <a:t>tipa</a:t>
            </a:r>
            <a:r>
              <a:rPr lang="hu-HU" dirty="0" smtClean="0"/>
              <a:t>. </a:t>
            </a:r>
            <a:r>
              <a:rPr lang="hu-HU" dirty="0" err="1" smtClean="0"/>
              <a:t>Javlja</a:t>
            </a:r>
            <a:r>
              <a:rPr lang="hu-HU" dirty="0" smtClean="0"/>
              <a:t> se </a:t>
            </a:r>
            <a:r>
              <a:rPr lang="hu-HU" dirty="0" err="1" smtClean="0"/>
              <a:t>prvo</a:t>
            </a:r>
            <a:r>
              <a:rPr lang="hu-HU" dirty="0" smtClean="0"/>
              <a:t>  na </a:t>
            </a:r>
            <a:r>
              <a:rPr lang="hu-HU" dirty="0" err="1" smtClean="0"/>
              <a:t>području</a:t>
            </a:r>
            <a:r>
              <a:rPr lang="hu-HU" dirty="0" smtClean="0"/>
              <a:t> </a:t>
            </a:r>
            <a:r>
              <a:rPr lang="hu-HU" dirty="0" err="1" smtClean="0"/>
              <a:t>visokih</a:t>
            </a:r>
            <a:r>
              <a:rPr lang="hu-HU" dirty="0" smtClean="0"/>
              <a:t> </a:t>
            </a:r>
            <a:r>
              <a:rPr lang="hu-HU" dirty="0" err="1" smtClean="0"/>
              <a:t>frekvencija</a:t>
            </a:r>
            <a:r>
              <a:rPr lang="hu-HU" dirty="0" smtClean="0"/>
              <a:t> i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razlog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ljudi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borave</a:t>
            </a:r>
            <a:r>
              <a:rPr lang="hu-HU" dirty="0" smtClean="0"/>
              <a:t> u </a:t>
            </a:r>
            <a:r>
              <a:rPr lang="hu-HU" dirty="0" err="1" smtClean="0"/>
              <a:t>bučnom</a:t>
            </a:r>
            <a:r>
              <a:rPr lang="hu-HU" dirty="0" smtClean="0"/>
              <a:t> </a:t>
            </a:r>
            <a:r>
              <a:rPr lang="hu-HU" dirty="0" err="1" smtClean="0"/>
              <a:t>okruženju</a:t>
            </a:r>
            <a:r>
              <a:rPr lang="hu-HU" dirty="0" smtClean="0"/>
              <a:t> </a:t>
            </a:r>
            <a:r>
              <a:rPr lang="hu-HU" dirty="0" err="1" smtClean="0"/>
              <a:t>prvo</a:t>
            </a:r>
            <a:r>
              <a:rPr lang="hu-HU" dirty="0" smtClean="0"/>
              <a:t> </a:t>
            </a:r>
            <a:r>
              <a:rPr lang="hu-HU" dirty="0" err="1" smtClean="0"/>
              <a:t>počinju</a:t>
            </a:r>
            <a:r>
              <a:rPr lang="hu-HU" dirty="0" smtClean="0"/>
              <a:t> </a:t>
            </a:r>
            <a:r>
              <a:rPr lang="hu-HU" dirty="0" err="1" smtClean="0"/>
              <a:t>slabije</a:t>
            </a:r>
            <a:r>
              <a:rPr lang="hu-HU" dirty="0" smtClean="0"/>
              <a:t> da </a:t>
            </a:r>
            <a:r>
              <a:rPr lang="hu-HU" dirty="0" err="1" smtClean="0"/>
              <a:t>čuju</a:t>
            </a:r>
            <a:r>
              <a:rPr lang="hu-HU" dirty="0" smtClean="0"/>
              <a:t> </a:t>
            </a:r>
            <a:r>
              <a:rPr lang="hu-HU" dirty="0" err="1" smtClean="0"/>
              <a:t>visokofrekventne</a:t>
            </a:r>
            <a:r>
              <a:rPr lang="hu-HU" dirty="0" smtClean="0"/>
              <a:t> </a:t>
            </a:r>
            <a:r>
              <a:rPr lang="hu-HU" dirty="0" err="1" smtClean="0"/>
              <a:t>zvuke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ženski</a:t>
            </a:r>
            <a:r>
              <a:rPr lang="hu-HU" dirty="0" smtClean="0"/>
              <a:t> i  </a:t>
            </a:r>
            <a:r>
              <a:rPr lang="hu-HU" dirty="0" err="1" smtClean="0"/>
              <a:t>dečji</a:t>
            </a:r>
            <a:r>
              <a:rPr lang="hu-HU" dirty="0" smtClean="0"/>
              <a:t> </a:t>
            </a:r>
            <a:r>
              <a:rPr lang="hu-HU" dirty="0" err="1" smtClean="0"/>
              <a:t>glasovi</a:t>
            </a:r>
            <a:r>
              <a:rPr lang="hu-HU" dirty="0" smtClean="0"/>
              <a:t>. </a:t>
            </a:r>
            <a:r>
              <a:rPr lang="hu-HU" dirty="0" err="1" smtClean="0"/>
              <a:t>Ova</a:t>
            </a:r>
            <a:r>
              <a:rPr lang="hu-HU" dirty="0" smtClean="0"/>
              <a:t> </a:t>
            </a:r>
            <a:r>
              <a:rPr lang="hu-HU" dirty="0" err="1" smtClean="0"/>
              <a:t>redukcija</a:t>
            </a:r>
            <a:r>
              <a:rPr lang="hu-HU" dirty="0" smtClean="0"/>
              <a:t> </a:t>
            </a:r>
            <a:r>
              <a:rPr lang="hu-HU" dirty="0" err="1" smtClean="0"/>
              <a:t>visokih</a:t>
            </a:r>
            <a:r>
              <a:rPr lang="hu-HU" dirty="0" smtClean="0"/>
              <a:t> </a:t>
            </a:r>
            <a:r>
              <a:rPr lang="hu-HU" dirty="0" err="1" smtClean="0"/>
              <a:t>frekvencija</a:t>
            </a:r>
            <a:r>
              <a:rPr lang="hu-HU" dirty="0" smtClean="0"/>
              <a:t> </a:t>
            </a:r>
            <a:r>
              <a:rPr lang="hu-HU" dirty="0" err="1" smtClean="0"/>
              <a:t>počinje</a:t>
            </a:r>
            <a:r>
              <a:rPr lang="hu-HU" dirty="0" smtClean="0"/>
              <a:t> </a:t>
            </a:r>
            <a:r>
              <a:rPr lang="hu-HU" dirty="0" err="1" smtClean="0"/>
              <a:t>neprimetno</a:t>
            </a:r>
            <a:r>
              <a:rPr lang="hu-HU" dirty="0" smtClean="0"/>
              <a:t>, </a:t>
            </a:r>
            <a:r>
              <a:rPr lang="hu-HU" dirty="0" err="1" smtClean="0"/>
              <a:t>tako</a:t>
            </a:r>
            <a:r>
              <a:rPr lang="hu-HU" dirty="0" smtClean="0"/>
              <a:t> da </a:t>
            </a:r>
            <a:r>
              <a:rPr lang="hu-HU" dirty="0" err="1" smtClean="0"/>
              <a:t>osoba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izložena</a:t>
            </a:r>
            <a:r>
              <a:rPr lang="hu-HU" dirty="0" smtClean="0"/>
              <a:t> buci </a:t>
            </a:r>
            <a:r>
              <a:rPr lang="hu-HU" dirty="0" err="1" smtClean="0"/>
              <a:t>relativno</a:t>
            </a:r>
            <a:r>
              <a:rPr lang="hu-HU" dirty="0" smtClean="0"/>
              <a:t> </a:t>
            </a:r>
            <a:r>
              <a:rPr lang="hu-HU" dirty="0" err="1" smtClean="0"/>
              <a:t>kasno</a:t>
            </a:r>
            <a:r>
              <a:rPr lang="hu-HU" dirty="0" smtClean="0"/>
              <a:t> </a:t>
            </a:r>
            <a:r>
              <a:rPr lang="hu-HU" dirty="0" err="1" smtClean="0"/>
              <a:t>primeti</a:t>
            </a:r>
            <a:r>
              <a:rPr lang="hu-HU" dirty="0" smtClean="0"/>
              <a:t> da </a:t>
            </a:r>
            <a:r>
              <a:rPr lang="hu-HU" dirty="0" err="1" smtClean="0"/>
              <a:t>slabije</a:t>
            </a:r>
            <a:r>
              <a:rPr lang="hu-HU" dirty="0" smtClean="0"/>
              <a:t> </a:t>
            </a:r>
            <a:r>
              <a:rPr lang="hu-HU" dirty="0" err="1" smtClean="0"/>
              <a:t>čuje</a:t>
            </a:r>
            <a:r>
              <a:rPr lang="hu-HU" dirty="0" smtClean="0"/>
              <a:t>, a </a:t>
            </a:r>
            <a:r>
              <a:rPr lang="hu-HU" dirty="0" err="1" smtClean="0"/>
              <a:t>tada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promene</a:t>
            </a:r>
            <a:r>
              <a:rPr lang="hu-HU" dirty="0" smtClean="0"/>
              <a:t> </a:t>
            </a:r>
            <a:r>
              <a:rPr lang="hu-HU" dirty="0" err="1" smtClean="0"/>
              <a:t>već</a:t>
            </a:r>
            <a:r>
              <a:rPr lang="hu-HU" dirty="0" smtClean="0"/>
              <a:t> </a:t>
            </a:r>
            <a:r>
              <a:rPr lang="hu-HU" dirty="0" err="1" smtClean="0"/>
              <a:t>uznapredovale</a:t>
            </a:r>
            <a:r>
              <a:rPr lang="hu-HU" dirty="0" smtClean="0"/>
              <a:t> i </a:t>
            </a:r>
            <a:r>
              <a:rPr lang="hu-HU" dirty="0" err="1" smtClean="0"/>
              <a:t>postale</a:t>
            </a:r>
            <a:r>
              <a:rPr lang="hu-HU" dirty="0" smtClean="0"/>
              <a:t> </a:t>
            </a:r>
            <a:r>
              <a:rPr lang="hu-HU" dirty="0" err="1" smtClean="0"/>
              <a:t>ireverzibilne</a:t>
            </a:r>
            <a:r>
              <a:rPr lang="hu-HU" dirty="0" smtClean="0"/>
              <a:t>. </a:t>
            </a:r>
            <a:r>
              <a:rPr lang="hu-HU" dirty="0" err="1" smtClean="0"/>
              <a:t>Gubitak</a:t>
            </a:r>
            <a:r>
              <a:rPr lang="hu-HU" dirty="0" smtClean="0"/>
              <a:t> </a:t>
            </a:r>
            <a:r>
              <a:rPr lang="hu-HU" dirty="0" err="1" smtClean="0"/>
              <a:t>visokih</a:t>
            </a:r>
            <a:r>
              <a:rPr lang="hu-HU" dirty="0" smtClean="0"/>
              <a:t> </a:t>
            </a:r>
            <a:r>
              <a:rPr lang="hu-HU" dirty="0" err="1" smtClean="0"/>
              <a:t>frekvencija</a:t>
            </a:r>
            <a:r>
              <a:rPr lang="hu-HU" dirty="0" smtClean="0"/>
              <a:t> (4000 Hz) </a:t>
            </a:r>
            <a:r>
              <a:rPr lang="hu-HU" dirty="0" err="1" smtClean="0"/>
              <a:t>uzrokuje</a:t>
            </a:r>
            <a:r>
              <a:rPr lang="hu-HU" dirty="0" smtClean="0"/>
              <a:t> i </a:t>
            </a:r>
            <a:r>
              <a:rPr lang="hu-HU" dirty="0" err="1" smtClean="0"/>
              <a:t>pojavu</a:t>
            </a:r>
            <a:r>
              <a:rPr lang="hu-HU" dirty="0" smtClean="0"/>
              <a:t> </a:t>
            </a:r>
            <a:r>
              <a:rPr lang="hu-HU" dirty="0" err="1" smtClean="0"/>
              <a:t>distorzije</a:t>
            </a:r>
            <a:r>
              <a:rPr lang="hu-HU" dirty="0" smtClean="0"/>
              <a:t> </a:t>
            </a:r>
            <a:r>
              <a:rPr lang="hu-HU" dirty="0" err="1" smtClean="0"/>
              <a:t>zvuka</a:t>
            </a:r>
            <a:r>
              <a:rPr lang="hu-HU" dirty="0" smtClean="0"/>
              <a:t> </a:t>
            </a:r>
            <a:r>
              <a:rPr lang="hu-HU" dirty="0" err="1" smtClean="0"/>
              <a:t>pa</a:t>
            </a:r>
            <a:r>
              <a:rPr lang="hu-HU" dirty="0" smtClean="0"/>
              <a:t> se </a:t>
            </a:r>
            <a:r>
              <a:rPr lang="hu-HU" dirty="0" err="1" smtClean="0"/>
              <a:t>govor</a:t>
            </a:r>
            <a:r>
              <a:rPr lang="hu-HU" dirty="0" smtClean="0"/>
              <a:t> </a:t>
            </a:r>
            <a:r>
              <a:rPr lang="hu-HU" dirty="0" err="1" smtClean="0"/>
              <a:t>teško</a:t>
            </a:r>
            <a:r>
              <a:rPr lang="hu-HU" dirty="0" smtClean="0"/>
              <a:t> </a:t>
            </a:r>
            <a:r>
              <a:rPr lang="hu-HU" dirty="0" err="1" smtClean="0"/>
              <a:t>razume</a:t>
            </a:r>
            <a:r>
              <a:rPr lang="hu-HU" dirty="0" smtClean="0"/>
              <a:t> i </a:t>
            </a:r>
            <a:r>
              <a:rPr lang="hu-HU" dirty="0" err="1" smtClean="0"/>
              <a:t>kada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dovoljno</a:t>
            </a:r>
            <a:r>
              <a:rPr lang="hu-HU" dirty="0" smtClean="0"/>
              <a:t>  </a:t>
            </a:r>
            <a:r>
              <a:rPr lang="hu-HU" dirty="0" err="1" smtClean="0"/>
              <a:t>čujan</a:t>
            </a:r>
            <a:r>
              <a:rPr lang="hu-HU" dirty="0" smtClean="0"/>
              <a:t>. </a:t>
            </a:r>
            <a:r>
              <a:rPr lang="hu-HU" dirty="0" err="1" smtClean="0"/>
              <a:t>Ljudi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ovakvim</a:t>
            </a:r>
            <a:r>
              <a:rPr lang="hu-HU" dirty="0" smtClean="0"/>
              <a:t> </a:t>
            </a:r>
            <a:r>
              <a:rPr lang="hu-HU" dirty="0" err="1" smtClean="0"/>
              <a:t>gubitkom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teškoće</a:t>
            </a:r>
            <a:r>
              <a:rPr lang="hu-HU" dirty="0" smtClean="0"/>
              <a:t> u </a:t>
            </a:r>
            <a:r>
              <a:rPr lang="hu-HU" dirty="0" err="1" smtClean="0"/>
              <a:t>razlikovanju</a:t>
            </a:r>
            <a:r>
              <a:rPr lang="hu-HU" dirty="0" smtClean="0"/>
              <a:t> </a:t>
            </a:r>
            <a:r>
              <a:rPr lang="hu-HU" dirty="0" err="1" smtClean="0"/>
              <a:t>konsonanata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s, f, š, č i h.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Patogeneza oštećenja sluha od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hu-HU" dirty="0" smtClean="0"/>
              <a:t>U </a:t>
            </a:r>
            <a:r>
              <a:rPr lang="hu-HU" dirty="0" err="1" smtClean="0"/>
              <a:t>procesu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unutrašnjeg</a:t>
            </a:r>
            <a:r>
              <a:rPr lang="hu-HU" dirty="0" smtClean="0"/>
              <a:t>  </a:t>
            </a:r>
            <a:r>
              <a:rPr lang="hu-HU" dirty="0" err="1" smtClean="0"/>
              <a:t>uva</a:t>
            </a:r>
            <a:r>
              <a:rPr lang="hu-HU" dirty="0" smtClean="0"/>
              <a:t> </a:t>
            </a:r>
            <a:r>
              <a:rPr lang="hu-HU" dirty="0" err="1" smtClean="0"/>
              <a:t>delovanjem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</a:t>
            </a:r>
            <a:r>
              <a:rPr lang="hu-HU" dirty="0" err="1" smtClean="0"/>
              <a:t>učestvuju</a:t>
            </a:r>
            <a:r>
              <a:rPr lang="hu-HU" dirty="0" smtClean="0"/>
              <a:t> </a:t>
            </a:r>
            <a:r>
              <a:rPr lang="hu-HU" dirty="0" err="1" smtClean="0"/>
              <a:t>fizički</a:t>
            </a:r>
            <a:r>
              <a:rPr lang="hu-HU" dirty="0" smtClean="0"/>
              <a:t> i </a:t>
            </a:r>
            <a:r>
              <a:rPr lang="hu-HU" dirty="0" err="1" smtClean="0"/>
              <a:t>individualni</a:t>
            </a:r>
            <a:r>
              <a:rPr lang="hu-HU" dirty="0" smtClean="0"/>
              <a:t> </a:t>
            </a:r>
            <a:r>
              <a:rPr lang="hu-HU" dirty="0" err="1" smtClean="0"/>
              <a:t>čionioci</a:t>
            </a:r>
            <a:r>
              <a:rPr lang="hu-HU" dirty="0" smtClean="0"/>
              <a:t>:</a:t>
            </a:r>
          </a:p>
          <a:p>
            <a:r>
              <a:rPr lang="hu-HU" b="1" i="1" dirty="0" err="1" smtClean="0"/>
              <a:t>Fizički</a:t>
            </a:r>
            <a:r>
              <a:rPr lang="hu-HU" dirty="0" smtClean="0"/>
              <a:t> </a:t>
            </a:r>
            <a:r>
              <a:rPr lang="hu-HU" dirty="0" err="1" smtClean="0"/>
              <a:t>činioci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b="1" dirty="0" err="1" smtClean="0"/>
              <a:t>Intenzitet</a:t>
            </a:r>
            <a:r>
              <a:rPr lang="hu-HU" b="1" dirty="0" smtClean="0"/>
              <a:t> </a:t>
            </a:r>
            <a:r>
              <a:rPr lang="hu-HU" b="1" dirty="0" err="1" smtClean="0"/>
              <a:t>buke</a:t>
            </a:r>
            <a:r>
              <a:rPr lang="hu-HU" b="1" dirty="0" smtClean="0"/>
              <a:t> </a:t>
            </a:r>
            <a:r>
              <a:rPr lang="hu-HU" dirty="0" err="1" smtClean="0"/>
              <a:t>predstavlja</a:t>
            </a:r>
            <a:r>
              <a:rPr lang="hu-HU" dirty="0" smtClean="0"/>
              <a:t> </a:t>
            </a:r>
            <a:r>
              <a:rPr lang="hu-HU" dirty="0" err="1" smtClean="0"/>
              <a:t>jedan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najvažnijih</a:t>
            </a:r>
            <a:r>
              <a:rPr lang="hu-HU" dirty="0" smtClean="0"/>
              <a:t> faktora </a:t>
            </a:r>
            <a:r>
              <a:rPr lang="hu-HU" dirty="0" err="1" smtClean="0"/>
              <a:t>buke</a:t>
            </a:r>
            <a:r>
              <a:rPr lang="hu-HU" dirty="0" smtClean="0"/>
              <a:t>. </a:t>
            </a:r>
            <a:r>
              <a:rPr lang="hu-HU" dirty="0" err="1" smtClean="0"/>
              <a:t>Jačina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uzrokuje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počinje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80 </a:t>
            </a:r>
            <a:r>
              <a:rPr lang="hu-HU" dirty="0" err="1" smtClean="0"/>
              <a:t>do</a:t>
            </a:r>
            <a:r>
              <a:rPr lang="hu-HU" dirty="0" smtClean="0"/>
              <a:t> 90 dB.</a:t>
            </a:r>
            <a:br>
              <a:rPr lang="hu-HU" dirty="0" smtClean="0"/>
            </a:br>
            <a:r>
              <a:rPr lang="hu-HU" b="1" dirty="0" err="1" smtClean="0"/>
              <a:t>Spektar</a:t>
            </a:r>
            <a:r>
              <a:rPr lang="hu-HU" b="1" dirty="0" smtClean="0"/>
              <a:t> </a:t>
            </a:r>
            <a:r>
              <a:rPr lang="hu-HU" b="1" dirty="0" err="1" smtClean="0"/>
              <a:t>buke</a:t>
            </a:r>
            <a:r>
              <a:rPr lang="hu-HU" b="1" dirty="0" smtClean="0"/>
              <a:t>.</a:t>
            </a:r>
            <a:r>
              <a:rPr lang="hu-HU" dirty="0" smtClean="0"/>
              <a:t> </a:t>
            </a:r>
            <a:r>
              <a:rPr lang="hu-HU" dirty="0" err="1" smtClean="0"/>
              <a:t>Veće</a:t>
            </a:r>
            <a:r>
              <a:rPr lang="hu-HU" dirty="0" smtClean="0"/>
              <a:t> </a:t>
            </a:r>
            <a:r>
              <a:rPr lang="hu-HU" dirty="0" err="1" smtClean="0"/>
              <a:t>traumatizirajuće</a:t>
            </a:r>
            <a:r>
              <a:rPr lang="hu-HU" dirty="0" smtClean="0"/>
              <a:t> </a:t>
            </a:r>
            <a:r>
              <a:rPr lang="hu-HU" dirty="0" err="1" smtClean="0"/>
              <a:t>dejstvo</a:t>
            </a:r>
            <a:r>
              <a:rPr lang="hu-HU" dirty="0" smtClean="0"/>
              <a:t> </a:t>
            </a:r>
            <a:r>
              <a:rPr lang="hu-HU" dirty="0" err="1" smtClean="0"/>
              <a:t>imaju</a:t>
            </a:r>
            <a:r>
              <a:rPr lang="hu-HU" dirty="0" smtClean="0"/>
              <a:t> </a:t>
            </a:r>
            <a:r>
              <a:rPr lang="hu-HU" dirty="0" err="1" smtClean="0"/>
              <a:t>tonovi</a:t>
            </a:r>
            <a:r>
              <a:rPr lang="hu-HU" dirty="0" smtClean="0"/>
              <a:t> </a:t>
            </a:r>
            <a:r>
              <a:rPr lang="hu-HU" dirty="0" err="1" smtClean="0"/>
              <a:t>visoke</a:t>
            </a:r>
            <a:r>
              <a:rPr lang="hu-HU" dirty="0" smtClean="0"/>
              <a:t> </a:t>
            </a:r>
            <a:r>
              <a:rPr lang="hu-HU" dirty="0" err="1" smtClean="0"/>
              <a:t>frekvencije</a:t>
            </a:r>
            <a:r>
              <a:rPr lang="hu-HU" dirty="0" smtClean="0"/>
              <a:t>, </a:t>
            </a:r>
            <a:r>
              <a:rPr lang="hu-HU" dirty="0" err="1" smtClean="0"/>
              <a:t>dok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duboki</a:t>
            </a:r>
            <a:r>
              <a:rPr lang="hu-HU" dirty="0" smtClean="0"/>
              <a:t> </a:t>
            </a:r>
            <a:r>
              <a:rPr lang="hu-HU" dirty="0" err="1" smtClean="0"/>
              <a:t>tonovi</a:t>
            </a:r>
            <a:r>
              <a:rPr lang="hu-HU" dirty="0" smtClean="0"/>
              <a:t> manje </a:t>
            </a:r>
            <a:r>
              <a:rPr lang="hu-HU" dirty="0" err="1" smtClean="0"/>
              <a:t>štetni</a:t>
            </a:r>
            <a:r>
              <a:rPr lang="hu-HU" dirty="0" smtClean="0"/>
              <a:t> </a:t>
            </a:r>
            <a:r>
              <a:rPr lang="hu-HU" dirty="0" err="1" smtClean="0"/>
              <a:t>nego</a:t>
            </a:r>
            <a:r>
              <a:rPr lang="hu-HU" dirty="0" smtClean="0"/>
              <a:t> </a:t>
            </a:r>
            <a:r>
              <a:rPr lang="hu-HU" dirty="0" err="1" smtClean="0"/>
              <a:t>srednji</a:t>
            </a:r>
            <a:r>
              <a:rPr lang="hu-HU" dirty="0" smtClean="0"/>
              <a:t> i </a:t>
            </a:r>
            <a:r>
              <a:rPr lang="hu-HU" dirty="0" err="1" smtClean="0"/>
              <a:t>visoki</a:t>
            </a:r>
            <a:r>
              <a:rPr lang="hu-HU" dirty="0" smtClean="0"/>
              <a:t>. </a:t>
            </a:r>
            <a:r>
              <a:rPr lang="hu-HU" dirty="0" err="1" smtClean="0"/>
              <a:t>Međutim</a:t>
            </a:r>
            <a:r>
              <a:rPr lang="hu-HU" dirty="0" smtClean="0"/>
              <a:t>, i </a:t>
            </a:r>
            <a:r>
              <a:rPr lang="hu-HU" dirty="0" err="1" smtClean="0"/>
              <a:t>duboki</a:t>
            </a:r>
            <a:r>
              <a:rPr lang="hu-HU" dirty="0" smtClean="0"/>
              <a:t> </a:t>
            </a:r>
            <a:r>
              <a:rPr lang="hu-HU" dirty="0" err="1" smtClean="0"/>
              <a:t>tonovi</a:t>
            </a:r>
            <a:r>
              <a:rPr lang="hu-HU" dirty="0" smtClean="0"/>
              <a:t> </a:t>
            </a:r>
            <a:r>
              <a:rPr lang="hu-HU" dirty="0" err="1" smtClean="0"/>
              <a:t>mogu</a:t>
            </a:r>
            <a:r>
              <a:rPr lang="hu-HU" dirty="0" smtClean="0"/>
              <a:t> </a:t>
            </a:r>
            <a:r>
              <a:rPr lang="hu-HU" dirty="0" err="1" smtClean="0"/>
              <a:t>uzrokovati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ako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dovoljno</a:t>
            </a:r>
            <a:r>
              <a:rPr lang="hu-HU" dirty="0" smtClean="0"/>
              <a:t> </a:t>
            </a:r>
            <a:r>
              <a:rPr lang="hu-HU" dirty="0" err="1" smtClean="0"/>
              <a:t>velikog</a:t>
            </a:r>
            <a:r>
              <a:rPr lang="hu-HU" dirty="0" smtClean="0"/>
              <a:t> </a:t>
            </a:r>
            <a:r>
              <a:rPr lang="hu-HU" dirty="0" err="1" smtClean="0"/>
              <a:t>intenziteta</a:t>
            </a:r>
            <a:r>
              <a:rPr lang="hu-HU" dirty="0" smtClean="0"/>
              <a:t>. </a:t>
            </a:r>
            <a:br>
              <a:rPr lang="hu-HU" dirty="0" smtClean="0"/>
            </a:br>
            <a:r>
              <a:rPr lang="hu-HU" b="1" dirty="0" err="1" smtClean="0"/>
              <a:t>Ritam</a:t>
            </a:r>
            <a:r>
              <a:rPr lang="hu-HU" b="1" dirty="0" smtClean="0"/>
              <a:t> </a:t>
            </a:r>
            <a:r>
              <a:rPr lang="hu-HU" b="1" dirty="0" err="1" smtClean="0"/>
              <a:t>buke</a:t>
            </a:r>
            <a:r>
              <a:rPr lang="hu-HU" dirty="0" smtClean="0"/>
              <a:t>. </a:t>
            </a:r>
            <a:r>
              <a:rPr lang="hu-HU" dirty="0" err="1" smtClean="0"/>
              <a:t>Buka</a:t>
            </a:r>
            <a:r>
              <a:rPr lang="hu-HU" dirty="0" smtClean="0"/>
              <a:t> </a:t>
            </a:r>
            <a:r>
              <a:rPr lang="hu-HU" dirty="0" err="1" smtClean="0"/>
              <a:t>može</a:t>
            </a:r>
            <a:r>
              <a:rPr lang="hu-HU" dirty="0" smtClean="0"/>
              <a:t> biti </a:t>
            </a:r>
            <a:r>
              <a:rPr lang="hu-HU" dirty="0" err="1" smtClean="0"/>
              <a:t>po</a:t>
            </a:r>
            <a:r>
              <a:rPr lang="hu-HU" dirty="0" smtClean="0"/>
              <a:t> </a:t>
            </a:r>
            <a:r>
              <a:rPr lang="hu-HU" dirty="0" err="1" smtClean="0"/>
              <a:t>svom</a:t>
            </a:r>
            <a:r>
              <a:rPr lang="hu-HU" dirty="0" smtClean="0"/>
              <a:t> </a:t>
            </a:r>
            <a:r>
              <a:rPr lang="hu-HU" dirty="0" err="1" smtClean="0"/>
              <a:t>ritmu</a:t>
            </a:r>
            <a:r>
              <a:rPr lang="hu-HU" dirty="0" smtClean="0"/>
              <a:t> </a:t>
            </a:r>
            <a:r>
              <a:rPr lang="hu-HU" dirty="0" err="1" smtClean="0"/>
              <a:t>kontinuirana</a:t>
            </a:r>
            <a:r>
              <a:rPr lang="hu-HU" dirty="0" smtClean="0"/>
              <a:t> i </a:t>
            </a:r>
            <a:r>
              <a:rPr lang="hu-HU" dirty="0" err="1" smtClean="0"/>
              <a:t>diskontinuirana</a:t>
            </a:r>
            <a:r>
              <a:rPr lang="hu-HU" dirty="0" smtClean="0"/>
              <a:t>. </a:t>
            </a:r>
            <a:r>
              <a:rPr lang="hu-HU" dirty="0" err="1" smtClean="0"/>
              <a:t>Danas</a:t>
            </a:r>
            <a:r>
              <a:rPr lang="hu-HU" dirty="0" smtClean="0"/>
              <a:t> se </a:t>
            </a:r>
            <a:r>
              <a:rPr lang="hu-HU" dirty="0" err="1" smtClean="0"/>
              <a:t>pretpostavlja</a:t>
            </a:r>
            <a:r>
              <a:rPr lang="hu-HU" dirty="0" smtClean="0"/>
              <a:t> da </a:t>
            </a:r>
            <a:r>
              <a:rPr lang="hu-HU" dirty="0" err="1" smtClean="0"/>
              <a:t>kontinuirana</a:t>
            </a:r>
            <a:r>
              <a:rPr lang="hu-HU" dirty="0" smtClean="0"/>
              <a:t> </a:t>
            </a:r>
            <a:r>
              <a:rPr lang="hu-HU" dirty="0" err="1" smtClean="0"/>
              <a:t>buka</a:t>
            </a:r>
            <a:r>
              <a:rPr lang="hu-HU" dirty="0" smtClean="0"/>
              <a:t> </a:t>
            </a:r>
            <a:r>
              <a:rPr lang="hu-HU" dirty="0" err="1" smtClean="0"/>
              <a:t>uzrokuje</a:t>
            </a:r>
            <a:r>
              <a:rPr lang="hu-HU" dirty="0" smtClean="0"/>
              <a:t> </a:t>
            </a:r>
            <a:r>
              <a:rPr lang="hu-HU" dirty="0" err="1" smtClean="0"/>
              <a:t>veća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diskontinuirane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b="1" dirty="0" err="1" smtClean="0"/>
              <a:t>Trajanje</a:t>
            </a:r>
            <a:r>
              <a:rPr lang="hu-HU" b="1" dirty="0" smtClean="0"/>
              <a:t> </a:t>
            </a:r>
            <a:r>
              <a:rPr lang="hu-HU" b="1" dirty="0" err="1" smtClean="0"/>
              <a:t>buke</a:t>
            </a:r>
            <a:r>
              <a:rPr lang="hu-HU" dirty="0" smtClean="0"/>
              <a:t> 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takođe</a:t>
            </a:r>
            <a:r>
              <a:rPr lang="hu-HU" dirty="0" smtClean="0"/>
              <a:t> </a:t>
            </a:r>
            <a:r>
              <a:rPr lang="hu-HU" dirty="0" err="1" smtClean="0"/>
              <a:t>bitan</a:t>
            </a:r>
            <a:r>
              <a:rPr lang="hu-HU" dirty="0" smtClean="0"/>
              <a:t> </a:t>
            </a:r>
            <a:r>
              <a:rPr lang="hu-HU" dirty="0" err="1" smtClean="0"/>
              <a:t>element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kojeg</a:t>
            </a:r>
            <a:r>
              <a:rPr lang="hu-HU" dirty="0" smtClean="0"/>
              <a:t> </a:t>
            </a:r>
            <a:r>
              <a:rPr lang="hu-HU" dirty="0" err="1" smtClean="0"/>
              <a:t>zavisi</a:t>
            </a:r>
            <a:r>
              <a:rPr lang="hu-HU" dirty="0" smtClean="0"/>
              <a:t> </a:t>
            </a:r>
            <a:r>
              <a:rPr lang="hu-HU" dirty="0" err="1" smtClean="0"/>
              <a:t>stepen</a:t>
            </a:r>
            <a:r>
              <a:rPr lang="hu-HU" dirty="0" smtClean="0"/>
              <a:t> i </a:t>
            </a:r>
            <a:r>
              <a:rPr lang="hu-HU" dirty="0" err="1" smtClean="0"/>
              <a:t>brzina</a:t>
            </a:r>
            <a:r>
              <a:rPr lang="hu-HU" dirty="0" smtClean="0"/>
              <a:t> </a:t>
            </a:r>
            <a:r>
              <a:rPr lang="hu-HU" dirty="0" err="1" smtClean="0"/>
              <a:t>nastanka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. Da </a:t>
            </a:r>
            <a:r>
              <a:rPr lang="hu-HU" dirty="0" err="1" smtClean="0"/>
              <a:t>bi</a:t>
            </a:r>
            <a:r>
              <a:rPr lang="hu-HU" dirty="0" smtClean="0"/>
              <a:t> </a:t>
            </a:r>
            <a:r>
              <a:rPr lang="hu-HU" dirty="0" err="1" smtClean="0"/>
              <a:t>nastala</a:t>
            </a:r>
            <a:r>
              <a:rPr lang="hu-HU" dirty="0" smtClean="0"/>
              <a:t> </a:t>
            </a:r>
            <a:r>
              <a:rPr lang="hu-HU" dirty="0" err="1" smtClean="0"/>
              <a:t>akustička</a:t>
            </a:r>
            <a:r>
              <a:rPr lang="hu-HU" dirty="0" smtClean="0"/>
              <a:t> trauma, </a:t>
            </a:r>
            <a:r>
              <a:rPr lang="hu-HU" dirty="0" err="1" smtClean="0"/>
              <a:t>intenzitet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</a:t>
            </a:r>
            <a:r>
              <a:rPr lang="hu-HU" dirty="0" err="1" smtClean="0"/>
              <a:t>mora</a:t>
            </a:r>
            <a:r>
              <a:rPr lang="hu-HU" dirty="0" smtClean="0"/>
              <a:t> da </a:t>
            </a:r>
            <a:r>
              <a:rPr lang="hu-HU" dirty="0" err="1" smtClean="0"/>
              <a:t>bude</a:t>
            </a:r>
            <a:r>
              <a:rPr lang="hu-HU" dirty="0" smtClean="0"/>
              <a:t> </a:t>
            </a:r>
            <a:r>
              <a:rPr lang="hu-HU" dirty="0" err="1" smtClean="0"/>
              <a:t>iznad</a:t>
            </a:r>
            <a:r>
              <a:rPr lang="hu-HU" dirty="0" smtClean="0"/>
              <a:t> </a:t>
            </a:r>
            <a:r>
              <a:rPr lang="hu-HU" dirty="0" err="1" smtClean="0"/>
              <a:t>kritične</a:t>
            </a:r>
            <a:r>
              <a:rPr lang="hu-HU" dirty="0" smtClean="0"/>
              <a:t> </a:t>
            </a:r>
            <a:r>
              <a:rPr lang="hu-HU" dirty="0" err="1" smtClean="0"/>
              <a:t>granice</a:t>
            </a:r>
            <a:r>
              <a:rPr lang="hu-HU" dirty="0" smtClean="0"/>
              <a:t>. </a:t>
            </a:r>
            <a:r>
              <a:rPr lang="hu-HU" dirty="0" err="1" smtClean="0"/>
              <a:t>Izlaganje</a:t>
            </a:r>
            <a:r>
              <a:rPr lang="hu-HU" dirty="0" smtClean="0"/>
              <a:t> buci </a:t>
            </a:r>
            <a:r>
              <a:rPr lang="hu-HU" dirty="0" err="1" smtClean="0"/>
              <a:t>od</a:t>
            </a:r>
            <a:r>
              <a:rPr lang="hu-HU" dirty="0" smtClean="0"/>
              <a:t>  85 dB </a:t>
            </a:r>
            <a:r>
              <a:rPr lang="hu-HU" dirty="0" err="1" smtClean="0"/>
              <a:t>prouzrokovaće</a:t>
            </a:r>
            <a:r>
              <a:rPr lang="hu-HU" dirty="0" smtClean="0"/>
              <a:t> </a:t>
            </a:r>
            <a:r>
              <a:rPr lang="hu-HU" dirty="0" err="1" smtClean="0"/>
              <a:t>postepen</a:t>
            </a:r>
            <a:r>
              <a:rPr lang="hu-HU" dirty="0" smtClean="0"/>
              <a:t> </a:t>
            </a:r>
            <a:r>
              <a:rPr lang="hu-HU" dirty="0" err="1" smtClean="0"/>
              <a:t>gubitak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značajnog</a:t>
            </a:r>
            <a:r>
              <a:rPr lang="hu-HU" dirty="0" smtClean="0"/>
              <a:t> </a:t>
            </a:r>
            <a:r>
              <a:rPr lang="hu-HU" dirty="0" err="1" smtClean="0"/>
              <a:t>broja</a:t>
            </a:r>
            <a:r>
              <a:rPr lang="hu-HU" dirty="0" smtClean="0"/>
              <a:t> </a:t>
            </a:r>
            <a:r>
              <a:rPr lang="hu-HU" dirty="0" err="1" smtClean="0"/>
              <a:t>osoba</a:t>
            </a:r>
            <a:r>
              <a:rPr lang="hu-HU" dirty="0" smtClean="0"/>
              <a:t>, a </a:t>
            </a:r>
            <a:r>
              <a:rPr lang="hu-HU" dirty="0" err="1" smtClean="0"/>
              <a:t>još</a:t>
            </a:r>
            <a:r>
              <a:rPr lang="hu-HU" dirty="0" smtClean="0"/>
              <a:t> </a:t>
            </a:r>
            <a:r>
              <a:rPr lang="hu-HU" dirty="0" err="1" smtClean="0"/>
              <a:t>glasnija</a:t>
            </a:r>
            <a:r>
              <a:rPr lang="hu-HU" dirty="0" smtClean="0"/>
              <a:t> </a:t>
            </a:r>
            <a:r>
              <a:rPr lang="hu-HU" dirty="0" err="1" smtClean="0"/>
              <a:t>buka</a:t>
            </a:r>
            <a:r>
              <a:rPr lang="hu-HU" dirty="0" smtClean="0"/>
              <a:t> </a:t>
            </a:r>
            <a:r>
              <a:rPr lang="hu-HU" dirty="0" err="1" smtClean="0"/>
              <a:t>će</a:t>
            </a:r>
            <a:r>
              <a:rPr lang="hu-HU" dirty="0" smtClean="0"/>
              <a:t> </a:t>
            </a:r>
            <a:r>
              <a:rPr lang="hu-HU" dirty="0" err="1" smtClean="0"/>
              <a:t>samo</a:t>
            </a:r>
            <a:r>
              <a:rPr lang="hu-HU" dirty="0" smtClean="0"/>
              <a:t> </a:t>
            </a:r>
            <a:r>
              <a:rPr lang="hu-HU" dirty="0" err="1" smtClean="0"/>
              <a:t>ubrzati</a:t>
            </a:r>
            <a:r>
              <a:rPr lang="hu-HU" dirty="0" smtClean="0"/>
              <a:t> </a:t>
            </a:r>
            <a:r>
              <a:rPr lang="hu-HU" dirty="0" err="1" smtClean="0"/>
              <a:t>nastanak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. </a:t>
            </a:r>
            <a:br>
              <a:rPr lang="hu-HU" dirty="0" smtClean="0"/>
            </a:br>
            <a:endParaRPr lang="hu-HU" dirty="0" smtClean="0"/>
          </a:p>
          <a:p>
            <a:r>
              <a:rPr lang="hu-HU" b="1" i="1" dirty="0" err="1" smtClean="0"/>
              <a:t>Individualni</a:t>
            </a:r>
            <a:r>
              <a:rPr lang="hu-HU" dirty="0" smtClean="0"/>
              <a:t> </a:t>
            </a:r>
            <a:r>
              <a:rPr lang="hu-HU" dirty="0" err="1" smtClean="0"/>
              <a:t>činioci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b="1" dirty="0" err="1" smtClean="0"/>
              <a:t>Individualna</a:t>
            </a:r>
            <a:r>
              <a:rPr lang="hu-HU" b="1" dirty="0" smtClean="0"/>
              <a:t> </a:t>
            </a:r>
            <a:r>
              <a:rPr lang="hu-HU" b="1" dirty="0" err="1" smtClean="0"/>
              <a:t>osetljivost</a:t>
            </a:r>
            <a:r>
              <a:rPr lang="hu-HU" dirty="0" smtClean="0"/>
              <a:t>. </a:t>
            </a:r>
            <a:r>
              <a:rPr lang="hu-HU" dirty="0" err="1" smtClean="0"/>
              <a:t>Postoji</a:t>
            </a:r>
            <a:r>
              <a:rPr lang="hu-HU" dirty="0" smtClean="0"/>
              <a:t> </a:t>
            </a:r>
            <a:r>
              <a:rPr lang="hu-HU" dirty="0" err="1" smtClean="0"/>
              <a:t>različita</a:t>
            </a:r>
            <a:r>
              <a:rPr lang="hu-HU" dirty="0" smtClean="0"/>
              <a:t> </a:t>
            </a:r>
            <a:r>
              <a:rPr lang="hu-HU" dirty="0" err="1" smtClean="0"/>
              <a:t>individualna</a:t>
            </a:r>
            <a:r>
              <a:rPr lang="hu-HU" dirty="0" smtClean="0"/>
              <a:t> </a:t>
            </a:r>
            <a:r>
              <a:rPr lang="hu-HU" dirty="0" err="1" smtClean="0"/>
              <a:t>osetljivost</a:t>
            </a:r>
            <a:r>
              <a:rPr lang="hu-HU" dirty="0" smtClean="0"/>
              <a:t>  na </a:t>
            </a:r>
            <a:r>
              <a:rPr lang="hu-HU" dirty="0" err="1" smtClean="0"/>
              <a:t>buku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b="1" dirty="0" err="1" smtClean="0"/>
              <a:t>Životno</a:t>
            </a:r>
            <a:r>
              <a:rPr lang="hu-HU" b="1" dirty="0" smtClean="0"/>
              <a:t> </a:t>
            </a:r>
            <a:r>
              <a:rPr lang="hu-HU" b="1" dirty="0" err="1" smtClean="0"/>
              <a:t>doba</a:t>
            </a:r>
            <a:r>
              <a:rPr lang="hu-HU" dirty="0" smtClean="0"/>
              <a:t>. </a:t>
            </a:r>
            <a:r>
              <a:rPr lang="hu-HU" dirty="0" err="1" smtClean="0"/>
              <a:t>Osetljivost</a:t>
            </a:r>
            <a:r>
              <a:rPr lang="hu-HU" dirty="0" smtClean="0"/>
              <a:t> na </a:t>
            </a:r>
            <a:r>
              <a:rPr lang="hu-HU" dirty="0" err="1" smtClean="0"/>
              <a:t>buku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  </a:t>
            </a:r>
            <a:r>
              <a:rPr lang="hu-HU" dirty="0" err="1" smtClean="0"/>
              <a:t>upravo</a:t>
            </a:r>
            <a:r>
              <a:rPr lang="hu-HU" dirty="0" smtClean="0"/>
              <a:t> </a:t>
            </a:r>
            <a:r>
              <a:rPr lang="hu-HU" dirty="0" err="1" smtClean="0"/>
              <a:t>srazmerna</a:t>
            </a:r>
            <a:r>
              <a:rPr lang="hu-HU" dirty="0" smtClean="0"/>
              <a:t> </a:t>
            </a:r>
            <a:r>
              <a:rPr lang="hu-HU" dirty="0" err="1" smtClean="0"/>
              <a:t>starosti</a:t>
            </a:r>
            <a:r>
              <a:rPr lang="hu-HU" dirty="0" smtClean="0"/>
              <a:t> </a:t>
            </a:r>
            <a:r>
              <a:rPr lang="hu-HU" dirty="0" err="1" smtClean="0"/>
              <a:t>osobe</a:t>
            </a:r>
            <a:r>
              <a:rPr lang="hu-HU" dirty="0" smtClean="0"/>
              <a:t> </a:t>
            </a:r>
            <a:r>
              <a:rPr lang="hu-HU" dirty="0" err="1" smtClean="0"/>
              <a:t>koja</a:t>
            </a:r>
            <a:r>
              <a:rPr lang="hu-HU" dirty="0" smtClean="0"/>
              <a:t> </a:t>
            </a:r>
            <a:r>
              <a:rPr lang="hu-HU" dirty="0" err="1" smtClean="0"/>
              <a:t>joj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izložena</a:t>
            </a:r>
            <a:r>
              <a:rPr lang="hu-HU" dirty="0" smtClean="0"/>
              <a:t>.</a:t>
            </a:r>
            <a:br>
              <a:rPr lang="hu-HU" dirty="0" smtClean="0"/>
            </a:br>
            <a:r>
              <a:rPr lang="hu-HU" b="1" dirty="0" err="1" smtClean="0"/>
              <a:t>Ranija</a:t>
            </a:r>
            <a:r>
              <a:rPr lang="hu-HU" b="1" dirty="0" smtClean="0"/>
              <a:t> </a:t>
            </a:r>
            <a:r>
              <a:rPr lang="hu-HU" b="1" dirty="0" err="1" smtClean="0"/>
              <a:t>oboljenja</a:t>
            </a:r>
            <a:r>
              <a:rPr lang="hu-HU" b="1" dirty="0" smtClean="0"/>
              <a:t> </a:t>
            </a:r>
            <a:r>
              <a:rPr lang="hu-HU" b="1" dirty="0" err="1" smtClean="0"/>
              <a:t>akustičkog</a:t>
            </a:r>
            <a:r>
              <a:rPr lang="hu-HU" b="1" dirty="0" smtClean="0"/>
              <a:t> </a:t>
            </a:r>
            <a:r>
              <a:rPr lang="hu-HU" b="1" dirty="0" err="1" smtClean="0"/>
              <a:t>organa</a:t>
            </a:r>
            <a:r>
              <a:rPr lang="hu-HU" b="1" dirty="0" smtClean="0"/>
              <a:t>. </a:t>
            </a:r>
            <a:r>
              <a:rPr lang="hu-HU" dirty="0" err="1" smtClean="0"/>
              <a:t>Ukoliko</a:t>
            </a:r>
            <a:r>
              <a:rPr lang="hu-HU" dirty="0" smtClean="0"/>
              <a:t> </a:t>
            </a:r>
            <a:r>
              <a:rPr lang="hu-HU" dirty="0" err="1" smtClean="0"/>
              <a:t>već</a:t>
            </a:r>
            <a:r>
              <a:rPr lang="hu-HU" dirty="0" smtClean="0"/>
              <a:t> </a:t>
            </a:r>
            <a:r>
              <a:rPr lang="hu-HU" dirty="0" err="1" smtClean="0"/>
              <a:t>postoji</a:t>
            </a:r>
            <a:r>
              <a:rPr lang="hu-HU" dirty="0" smtClean="0"/>
              <a:t> </a:t>
            </a:r>
            <a:r>
              <a:rPr lang="hu-HU" dirty="0" err="1" smtClean="0"/>
              <a:t>oboljenje</a:t>
            </a:r>
            <a:r>
              <a:rPr lang="hu-HU" dirty="0" smtClean="0"/>
              <a:t> </a:t>
            </a:r>
            <a:r>
              <a:rPr lang="hu-HU" dirty="0" err="1" smtClean="0"/>
              <a:t>unutrašnjeg</a:t>
            </a:r>
            <a:r>
              <a:rPr lang="hu-HU" dirty="0" smtClean="0"/>
              <a:t> i </a:t>
            </a:r>
            <a:r>
              <a:rPr lang="hu-HU" dirty="0" err="1" smtClean="0"/>
              <a:t>srednjeg</a:t>
            </a:r>
            <a:r>
              <a:rPr lang="hu-HU" dirty="0" smtClean="0"/>
              <a:t> </a:t>
            </a:r>
            <a:r>
              <a:rPr lang="hu-HU" dirty="0" err="1" smtClean="0"/>
              <a:t>uva</a:t>
            </a:r>
            <a:r>
              <a:rPr lang="hu-HU" dirty="0" smtClean="0"/>
              <a:t> </a:t>
            </a:r>
            <a:r>
              <a:rPr lang="hu-HU" dirty="0" err="1" smtClean="0"/>
              <a:t>lakše</a:t>
            </a:r>
            <a:r>
              <a:rPr lang="hu-HU" dirty="0" smtClean="0"/>
              <a:t> </a:t>
            </a:r>
            <a:r>
              <a:rPr lang="hu-HU" dirty="0" err="1" smtClean="0"/>
              <a:t>će</a:t>
            </a:r>
            <a:r>
              <a:rPr lang="hu-HU" dirty="0" smtClean="0"/>
              <a:t> </a:t>
            </a:r>
            <a:r>
              <a:rPr lang="hu-HU" dirty="0" err="1" smtClean="0"/>
              <a:t>nastati</a:t>
            </a:r>
            <a:r>
              <a:rPr lang="hu-HU" dirty="0" smtClean="0"/>
              <a:t> </a:t>
            </a:r>
            <a:r>
              <a:rPr lang="hu-HU" dirty="0" err="1" smtClean="0"/>
              <a:t>akustička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. U </a:t>
            </a:r>
            <a:r>
              <a:rPr lang="hu-HU" dirty="0" err="1" smtClean="0"/>
              <a:t>slučajevima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srednjeg</a:t>
            </a:r>
            <a:r>
              <a:rPr lang="hu-HU" dirty="0" smtClean="0"/>
              <a:t> </a:t>
            </a:r>
            <a:r>
              <a:rPr lang="hu-HU" dirty="0" err="1" smtClean="0"/>
              <a:t>uva</a:t>
            </a:r>
            <a:r>
              <a:rPr lang="hu-HU" dirty="0" smtClean="0"/>
              <a:t> </a:t>
            </a:r>
            <a:r>
              <a:rPr lang="hu-HU" dirty="0" err="1" smtClean="0"/>
              <a:t>dolazi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izostanka</a:t>
            </a:r>
            <a:r>
              <a:rPr lang="hu-HU" dirty="0" smtClean="0"/>
              <a:t> </a:t>
            </a:r>
            <a:r>
              <a:rPr lang="hu-HU" dirty="0" err="1" smtClean="0"/>
              <a:t>aktiviranja</a:t>
            </a:r>
            <a:r>
              <a:rPr lang="hu-HU" dirty="0" smtClean="0"/>
              <a:t> </a:t>
            </a:r>
            <a:r>
              <a:rPr lang="hu-HU" dirty="0" err="1" smtClean="0"/>
              <a:t>fizioloških</a:t>
            </a:r>
            <a:r>
              <a:rPr lang="hu-HU" dirty="0" smtClean="0"/>
              <a:t> </a:t>
            </a:r>
            <a:r>
              <a:rPr lang="hu-HU" dirty="0" err="1" smtClean="0"/>
              <a:t>zaštitnih</a:t>
            </a:r>
            <a:r>
              <a:rPr lang="hu-HU" dirty="0" smtClean="0"/>
              <a:t> </a:t>
            </a:r>
            <a:r>
              <a:rPr lang="hu-HU" dirty="0" err="1" smtClean="0"/>
              <a:t>mehanizama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štite</a:t>
            </a:r>
            <a:r>
              <a:rPr lang="hu-HU" dirty="0" smtClean="0"/>
              <a:t> </a:t>
            </a:r>
            <a:r>
              <a:rPr lang="hu-HU" dirty="0" err="1" smtClean="0"/>
              <a:t>unutrašnje</a:t>
            </a:r>
            <a:r>
              <a:rPr lang="hu-HU" dirty="0" smtClean="0"/>
              <a:t> </a:t>
            </a:r>
            <a:r>
              <a:rPr lang="hu-HU" dirty="0" err="1" smtClean="0"/>
              <a:t>uvo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dejstva</a:t>
            </a:r>
            <a:r>
              <a:rPr lang="hu-HU" dirty="0" smtClean="0"/>
              <a:t> </a:t>
            </a:r>
            <a:r>
              <a:rPr lang="hu-HU" dirty="0" err="1" smtClean="0"/>
              <a:t>prejakog</a:t>
            </a:r>
            <a:r>
              <a:rPr lang="hu-HU" dirty="0" smtClean="0"/>
              <a:t> </a:t>
            </a:r>
            <a:r>
              <a:rPr lang="hu-HU" dirty="0" err="1" smtClean="0"/>
              <a:t>zvuka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Patogeneza oštećenja sluha od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 smtClean="0"/>
              <a:t>Pod</a:t>
            </a:r>
            <a:r>
              <a:rPr lang="hu-HU" dirty="0" smtClean="0"/>
              <a:t> </a:t>
            </a:r>
            <a:r>
              <a:rPr lang="hu-HU" dirty="0" err="1" smtClean="0"/>
              <a:t>uticajem</a:t>
            </a:r>
            <a:r>
              <a:rPr lang="hu-HU" dirty="0" smtClean="0"/>
              <a:t> </a:t>
            </a:r>
            <a:r>
              <a:rPr lang="hu-HU" dirty="0" err="1" smtClean="0"/>
              <a:t>prekomerne</a:t>
            </a:r>
            <a:r>
              <a:rPr lang="hu-HU" dirty="0" smtClean="0"/>
              <a:t> i </a:t>
            </a:r>
            <a:r>
              <a:rPr lang="hu-HU" dirty="0" err="1" smtClean="0"/>
              <a:t>dugotrajne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</a:t>
            </a:r>
            <a:r>
              <a:rPr lang="hu-HU" dirty="0" err="1" smtClean="0"/>
              <a:t>dolazi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senzornih</a:t>
            </a:r>
            <a:r>
              <a:rPr lang="hu-HU" dirty="0" smtClean="0"/>
              <a:t> </a:t>
            </a:r>
            <a:r>
              <a:rPr lang="hu-HU" dirty="0" err="1" smtClean="0"/>
              <a:t>ćelija</a:t>
            </a:r>
            <a:r>
              <a:rPr lang="hu-HU" dirty="0" smtClean="0"/>
              <a:t> </a:t>
            </a:r>
            <a:r>
              <a:rPr lang="hu-HU" dirty="0" err="1" smtClean="0"/>
              <a:t>Kortijevog</a:t>
            </a:r>
            <a:r>
              <a:rPr lang="hu-HU" dirty="0" smtClean="0"/>
              <a:t> </a:t>
            </a:r>
            <a:r>
              <a:rPr lang="hu-HU" dirty="0" smtClean="0"/>
              <a:t> </a:t>
            </a:r>
            <a:r>
              <a:rPr lang="hu-HU" dirty="0" err="1" smtClean="0"/>
              <a:t>organa</a:t>
            </a:r>
            <a:r>
              <a:rPr lang="hu-HU" dirty="0" smtClean="0"/>
              <a:t>.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počinju</a:t>
            </a:r>
            <a:r>
              <a:rPr lang="hu-HU" dirty="0" smtClean="0"/>
              <a:t> </a:t>
            </a:r>
            <a:r>
              <a:rPr lang="hu-HU" dirty="0" err="1" smtClean="0"/>
              <a:t>najpre</a:t>
            </a:r>
            <a:r>
              <a:rPr lang="hu-HU" dirty="0" smtClean="0"/>
              <a:t> da </a:t>
            </a:r>
            <a:r>
              <a:rPr lang="hu-HU" dirty="0" err="1" smtClean="0"/>
              <a:t>gube</a:t>
            </a:r>
            <a:r>
              <a:rPr lang="hu-HU" dirty="0" smtClean="0"/>
              <a:t> </a:t>
            </a:r>
            <a:r>
              <a:rPr lang="hu-HU" dirty="0" err="1" smtClean="0"/>
              <a:t>svoje</a:t>
            </a:r>
            <a:r>
              <a:rPr lang="hu-HU" dirty="0" smtClean="0"/>
              <a:t> </a:t>
            </a:r>
            <a:r>
              <a:rPr lang="hu-HU" dirty="0" err="1" smtClean="0"/>
              <a:t>treplje</a:t>
            </a:r>
            <a:r>
              <a:rPr lang="hu-HU" dirty="0" smtClean="0"/>
              <a:t>, a </a:t>
            </a:r>
            <a:r>
              <a:rPr lang="hu-HU" dirty="0" err="1" smtClean="0"/>
              <a:t>zatim</a:t>
            </a:r>
            <a:r>
              <a:rPr lang="hu-HU" dirty="0" smtClean="0"/>
              <a:t> i </a:t>
            </a:r>
            <a:r>
              <a:rPr lang="hu-HU" dirty="0" err="1" smtClean="0"/>
              <a:t>svoju</a:t>
            </a:r>
            <a:r>
              <a:rPr lang="hu-HU" dirty="0" smtClean="0"/>
              <a:t> </a:t>
            </a:r>
            <a:r>
              <a:rPr lang="hu-HU" dirty="0" err="1" smtClean="0"/>
              <a:t>unutrašnju</a:t>
            </a:r>
            <a:r>
              <a:rPr lang="hu-HU" dirty="0" smtClean="0"/>
              <a:t> </a:t>
            </a:r>
            <a:r>
              <a:rPr lang="hu-HU" dirty="0" err="1" smtClean="0"/>
              <a:t>strukturu</a:t>
            </a:r>
            <a:r>
              <a:rPr lang="hu-HU" dirty="0" smtClean="0"/>
              <a:t>. </a:t>
            </a:r>
            <a:r>
              <a:rPr lang="hu-HU" dirty="0" err="1" smtClean="0"/>
              <a:t>Pri</a:t>
            </a:r>
            <a:r>
              <a:rPr lang="hu-HU" dirty="0" smtClean="0"/>
              <a:t> </a:t>
            </a:r>
            <a:r>
              <a:rPr lang="hu-HU" dirty="0" err="1" smtClean="0"/>
              <a:t>tome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stepen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Kortijevog</a:t>
            </a:r>
            <a:r>
              <a:rPr lang="hu-HU" dirty="0" smtClean="0"/>
              <a:t> </a:t>
            </a:r>
            <a:r>
              <a:rPr lang="hu-HU" dirty="0" err="1" smtClean="0"/>
              <a:t>organa</a:t>
            </a:r>
            <a:r>
              <a:rPr lang="hu-HU" dirty="0" smtClean="0"/>
              <a:t> </a:t>
            </a:r>
            <a:r>
              <a:rPr lang="hu-HU" dirty="0" err="1" smtClean="0"/>
              <a:t>unutrašnjeg</a:t>
            </a:r>
            <a:r>
              <a:rPr lang="hu-HU" dirty="0" smtClean="0"/>
              <a:t> </a:t>
            </a:r>
            <a:r>
              <a:rPr lang="hu-HU" dirty="0" err="1" smtClean="0"/>
              <a:t>uva</a:t>
            </a:r>
            <a:r>
              <a:rPr lang="hu-HU" dirty="0" smtClean="0"/>
              <a:t> </a:t>
            </a:r>
            <a:r>
              <a:rPr lang="hu-HU" dirty="0" err="1" smtClean="0"/>
              <a:t>direktno</a:t>
            </a:r>
            <a:r>
              <a:rPr lang="hu-HU" dirty="0" smtClean="0"/>
              <a:t> </a:t>
            </a:r>
            <a:r>
              <a:rPr lang="hu-HU" dirty="0" err="1" smtClean="0"/>
              <a:t>proporcionalan</a:t>
            </a:r>
            <a:r>
              <a:rPr lang="hu-HU" dirty="0" smtClean="0"/>
              <a:t> </a:t>
            </a:r>
            <a:r>
              <a:rPr lang="hu-HU" dirty="0" err="1" smtClean="0"/>
              <a:t>stepenu</a:t>
            </a:r>
            <a:r>
              <a:rPr lang="hu-HU" dirty="0" smtClean="0"/>
              <a:t> </a:t>
            </a:r>
            <a:r>
              <a:rPr lang="hu-HU" dirty="0" err="1" smtClean="0"/>
              <a:t>povećanja</a:t>
            </a:r>
            <a:r>
              <a:rPr lang="hu-HU" dirty="0" smtClean="0"/>
              <a:t> </a:t>
            </a:r>
            <a:r>
              <a:rPr lang="hu-HU" dirty="0" err="1" smtClean="0"/>
              <a:t>zvučnog</a:t>
            </a:r>
            <a:r>
              <a:rPr lang="hu-HU" dirty="0" smtClean="0"/>
              <a:t> </a:t>
            </a:r>
            <a:r>
              <a:rPr lang="hu-HU" dirty="0" err="1" smtClean="0"/>
              <a:t>pritiska</a:t>
            </a:r>
            <a:r>
              <a:rPr lang="hu-HU" dirty="0" smtClean="0"/>
              <a:t>. </a:t>
            </a:r>
            <a:r>
              <a:rPr lang="hu-HU" dirty="0" err="1" smtClean="0"/>
              <a:t>Zatim</a:t>
            </a:r>
            <a:r>
              <a:rPr lang="hu-HU" dirty="0" smtClean="0"/>
              <a:t>, </a:t>
            </a:r>
            <a:r>
              <a:rPr lang="hu-HU" dirty="0" err="1" smtClean="0"/>
              <a:t>pri</a:t>
            </a:r>
            <a:r>
              <a:rPr lang="hu-HU" dirty="0" smtClean="0"/>
              <a:t> </a:t>
            </a:r>
            <a:r>
              <a:rPr lang="hu-HU" dirty="0" err="1" smtClean="0"/>
              <a:t>dejstvu</a:t>
            </a:r>
            <a:r>
              <a:rPr lang="hu-HU" dirty="0" smtClean="0"/>
              <a:t> </a:t>
            </a:r>
            <a:r>
              <a:rPr lang="hu-HU" dirty="0" err="1" smtClean="0"/>
              <a:t>hronične</a:t>
            </a:r>
            <a:r>
              <a:rPr lang="hu-HU" dirty="0" smtClean="0"/>
              <a:t> </a:t>
            </a:r>
            <a:r>
              <a:rPr lang="hu-HU" dirty="0" err="1" smtClean="0"/>
              <a:t>akustičke</a:t>
            </a:r>
            <a:r>
              <a:rPr lang="hu-HU" dirty="0" smtClean="0"/>
              <a:t> </a:t>
            </a:r>
            <a:r>
              <a:rPr lang="hu-HU" dirty="0" err="1" smtClean="0"/>
              <a:t>traume</a:t>
            </a:r>
            <a:r>
              <a:rPr lang="hu-HU" dirty="0" smtClean="0"/>
              <a:t> </a:t>
            </a:r>
            <a:r>
              <a:rPr lang="hu-HU" dirty="0" err="1" smtClean="0"/>
              <a:t>nađene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i </a:t>
            </a:r>
            <a:r>
              <a:rPr lang="hu-HU" dirty="0" err="1" smtClean="0"/>
              <a:t>promene</a:t>
            </a:r>
            <a:r>
              <a:rPr lang="hu-HU" dirty="0" smtClean="0"/>
              <a:t> u </a:t>
            </a:r>
            <a:r>
              <a:rPr lang="hu-HU" dirty="0" err="1" smtClean="0"/>
              <a:t>smislu</a:t>
            </a:r>
            <a:r>
              <a:rPr lang="hu-HU" dirty="0" smtClean="0"/>
              <a:t> </a:t>
            </a:r>
            <a:r>
              <a:rPr lang="hu-HU" dirty="0" err="1" smtClean="0"/>
              <a:t>rupture</a:t>
            </a:r>
            <a:r>
              <a:rPr lang="hu-HU" dirty="0" smtClean="0"/>
              <a:t> i </a:t>
            </a:r>
            <a:r>
              <a:rPr lang="hu-HU" dirty="0" err="1" smtClean="0"/>
              <a:t>dislokacije</a:t>
            </a:r>
            <a:r>
              <a:rPr lang="hu-HU" dirty="0" smtClean="0"/>
              <a:t> </a:t>
            </a:r>
            <a:r>
              <a:rPr lang="hu-HU" dirty="0" err="1" smtClean="0"/>
              <a:t>bazilarne</a:t>
            </a:r>
            <a:r>
              <a:rPr lang="hu-HU" dirty="0" smtClean="0"/>
              <a:t> </a:t>
            </a:r>
            <a:r>
              <a:rPr lang="hu-HU" dirty="0" err="1" smtClean="0"/>
              <a:t>membrane</a:t>
            </a:r>
            <a:r>
              <a:rPr lang="hu-HU" dirty="0" smtClean="0"/>
              <a:t> </a:t>
            </a:r>
            <a:r>
              <a:rPr lang="hu-HU" dirty="0" err="1" smtClean="0"/>
              <a:t>unutrašnjeg</a:t>
            </a:r>
            <a:r>
              <a:rPr lang="hu-HU" dirty="0" smtClean="0"/>
              <a:t> </a:t>
            </a:r>
            <a:r>
              <a:rPr lang="hu-HU" dirty="0" err="1" smtClean="0"/>
              <a:t>uva</a:t>
            </a:r>
            <a:r>
              <a:rPr lang="hu-HU" dirty="0" smtClean="0"/>
              <a:t>, a </a:t>
            </a:r>
            <a:r>
              <a:rPr lang="hu-HU" dirty="0" err="1" smtClean="0"/>
              <a:t>kod</a:t>
            </a:r>
            <a:r>
              <a:rPr lang="hu-HU" dirty="0" smtClean="0"/>
              <a:t> </a:t>
            </a:r>
            <a:r>
              <a:rPr lang="hu-HU" dirty="0" err="1" smtClean="0"/>
              <a:t>najtežih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čak</a:t>
            </a:r>
            <a:r>
              <a:rPr lang="hu-HU" dirty="0" smtClean="0"/>
              <a:t> i </a:t>
            </a:r>
            <a:r>
              <a:rPr lang="hu-HU" dirty="0" err="1" smtClean="0"/>
              <a:t>potpuni</a:t>
            </a:r>
            <a:r>
              <a:rPr lang="hu-HU" dirty="0" smtClean="0"/>
              <a:t> </a:t>
            </a:r>
            <a:r>
              <a:rPr lang="hu-HU" dirty="0" err="1" smtClean="0"/>
              <a:t>nestanak</a:t>
            </a:r>
            <a:r>
              <a:rPr lang="hu-HU" dirty="0" smtClean="0"/>
              <a:t> </a:t>
            </a:r>
            <a:r>
              <a:rPr lang="hu-HU" dirty="0" err="1" smtClean="0"/>
              <a:t>Kortijevog</a:t>
            </a:r>
            <a:r>
              <a:rPr lang="hu-HU" dirty="0" smtClean="0"/>
              <a:t> </a:t>
            </a:r>
            <a:r>
              <a:rPr lang="hu-HU" dirty="0" err="1" smtClean="0"/>
              <a:t>organa</a:t>
            </a:r>
            <a:r>
              <a:rPr lang="hu-HU" dirty="0" smtClean="0"/>
              <a:t>. </a:t>
            </a:r>
            <a:r>
              <a:rPr lang="hu-HU" dirty="0" err="1" smtClean="0"/>
              <a:t>Pretpostavlja</a:t>
            </a:r>
            <a:r>
              <a:rPr lang="hu-HU" dirty="0" smtClean="0"/>
              <a:t> se da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potrebno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prođe</a:t>
            </a:r>
            <a:r>
              <a:rPr lang="hu-HU" dirty="0" smtClean="0"/>
              <a:t> </a:t>
            </a:r>
            <a:r>
              <a:rPr lang="hu-HU" dirty="0" err="1" smtClean="0"/>
              <a:t>nekoliko</a:t>
            </a:r>
            <a:r>
              <a:rPr lang="hu-HU" dirty="0" smtClean="0"/>
              <a:t> </a:t>
            </a:r>
            <a:r>
              <a:rPr lang="hu-HU" dirty="0" err="1" smtClean="0"/>
              <a:t>godina</a:t>
            </a:r>
            <a:r>
              <a:rPr lang="hu-HU" dirty="0" smtClean="0"/>
              <a:t> </a:t>
            </a:r>
            <a:r>
              <a:rPr lang="hu-HU" dirty="0" err="1" smtClean="0"/>
              <a:t>da</a:t>
            </a:r>
            <a:r>
              <a:rPr lang="hu-HU" dirty="0" smtClean="0"/>
              <a:t> </a:t>
            </a:r>
            <a:r>
              <a:rPr lang="hu-HU" dirty="0" err="1" smtClean="0"/>
              <a:t>bi</a:t>
            </a:r>
            <a:r>
              <a:rPr lang="hu-HU" dirty="0" smtClean="0"/>
              <a:t> se </a:t>
            </a:r>
            <a:r>
              <a:rPr lang="hu-HU" dirty="0" err="1" smtClean="0"/>
              <a:t>razvili</a:t>
            </a:r>
            <a:r>
              <a:rPr lang="hu-HU" dirty="0" smtClean="0"/>
              <a:t> </a:t>
            </a:r>
            <a:r>
              <a:rPr lang="hu-HU" dirty="0" err="1" smtClean="0"/>
              <a:t>znaci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nastaje</a:t>
            </a:r>
            <a:r>
              <a:rPr lang="hu-HU" dirty="0" smtClean="0"/>
              <a:t> </a:t>
            </a:r>
            <a:r>
              <a:rPr lang="hu-HU" dirty="0" err="1" smtClean="0"/>
              <a:t>usled</a:t>
            </a:r>
            <a:r>
              <a:rPr lang="hu-HU" dirty="0" smtClean="0"/>
              <a:t> </a:t>
            </a:r>
            <a:r>
              <a:rPr lang="hu-HU" dirty="0" err="1" smtClean="0"/>
              <a:t>dejstva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Simptomi koji se razvijaju kao posledica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Otološki</a:t>
            </a:r>
            <a:r>
              <a:rPr lang="hu-HU" dirty="0" smtClean="0"/>
              <a:t> </a:t>
            </a:r>
            <a:r>
              <a:rPr lang="hu-HU" dirty="0" err="1" smtClean="0"/>
              <a:t>simptomi</a:t>
            </a:r>
            <a:r>
              <a:rPr lang="hu-HU" dirty="0" smtClean="0"/>
              <a:t> se </a:t>
            </a:r>
            <a:r>
              <a:rPr lang="hu-HU" dirty="0" err="1" smtClean="0"/>
              <a:t>razvijaju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posledica</a:t>
            </a:r>
            <a:r>
              <a:rPr lang="hu-HU" dirty="0" smtClean="0"/>
              <a:t> </a:t>
            </a:r>
            <a:r>
              <a:rPr lang="hu-HU" dirty="0" err="1" smtClean="0"/>
              <a:t>direktnog</a:t>
            </a:r>
            <a:r>
              <a:rPr lang="hu-HU" dirty="0" smtClean="0"/>
              <a:t> </a:t>
            </a:r>
            <a:r>
              <a:rPr lang="hu-HU" dirty="0" err="1" smtClean="0"/>
              <a:t>dejstva</a:t>
            </a:r>
            <a:r>
              <a:rPr lang="hu-HU" dirty="0" smtClean="0"/>
              <a:t> </a:t>
            </a:r>
            <a:r>
              <a:rPr lang="hu-HU" dirty="0" err="1" smtClean="0"/>
              <a:t>buke</a:t>
            </a:r>
            <a:r>
              <a:rPr lang="hu-HU" dirty="0" smtClean="0"/>
              <a:t> na </a:t>
            </a:r>
            <a:r>
              <a:rPr lang="hu-HU" dirty="0" err="1" smtClean="0"/>
              <a:t>organ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. </a:t>
            </a:r>
            <a:r>
              <a:rPr lang="hu-HU" dirty="0" err="1" smtClean="0"/>
              <a:t>Nagluvost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senzoneuralnog</a:t>
            </a:r>
            <a:r>
              <a:rPr lang="hu-HU" dirty="0" smtClean="0"/>
              <a:t> </a:t>
            </a:r>
            <a:r>
              <a:rPr lang="hu-HU" dirty="0" err="1" smtClean="0"/>
              <a:t>tipa</a:t>
            </a:r>
            <a:r>
              <a:rPr lang="hu-HU" dirty="0" smtClean="0"/>
              <a:t> i u </a:t>
            </a:r>
            <a:r>
              <a:rPr lang="hu-HU" dirty="0" err="1" smtClean="0"/>
              <a:t>početku</a:t>
            </a:r>
            <a:r>
              <a:rPr lang="hu-HU" dirty="0" smtClean="0"/>
              <a:t> se </a:t>
            </a:r>
            <a:r>
              <a:rPr lang="hu-HU" dirty="0" err="1" smtClean="0"/>
              <a:t>neprimetno</a:t>
            </a:r>
            <a:r>
              <a:rPr lang="hu-HU" dirty="0" smtClean="0"/>
              <a:t> i </a:t>
            </a:r>
            <a:r>
              <a:rPr lang="hu-HU" dirty="0" err="1" smtClean="0"/>
              <a:t>polako</a:t>
            </a:r>
            <a:r>
              <a:rPr lang="hu-HU" dirty="0" smtClean="0"/>
              <a:t> </a:t>
            </a:r>
            <a:r>
              <a:rPr lang="hu-HU" dirty="0" err="1" smtClean="0"/>
              <a:t>razvija</a:t>
            </a:r>
            <a:r>
              <a:rPr lang="hu-HU" dirty="0" smtClean="0"/>
              <a:t>. </a:t>
            </a:r>
            <a:r>
              <a:rPr lang="hu-HU" dirty="0" err="1" smtClean="0"/>
              <a:t>Njenom</a:t>
            </a:r>
            <a:r>
              <a:rPr lang="hu-HU" dirty="0" smtClean="0"/>
              <a:t> </a:t>
            </a:r>
            <a:r>
              <a:rPr lang="hu-HU" dirty="0" err="1" smtClean="0"/>
              <a:t>nastanku</a:t>
            </a:r>
            <a:r>
              <a:rPr lang="hu-HU" dirty="0" smtClean="0"/>
              <a:t> </a:t>
            </a:r>
            <a:r>
              <a:rPr lang="hu-HU" dirty="0" err="1" smtClean="0"/>
              <a:t>može</a:t>
            </a:r>
            <a:r>
              <a:rPr lang="hu-HU" dirty="0" smtClean="0"/>
              <a:t> da </a:t>
            </a:r>
            <a:r>
              <a:rPr lang="hu-HU" dirty="0" err="1" smtClean="0"/>
              <a:t>prethodi</a:t>
            </a:r>
            <a:r>
              <a:rPr lang="hu-HU" dirty="0" smtClean="0"/>
              <a:t> </a:t>
            </a:r>
            <a:r>
              <a:rPr lang="hu-HU" dirty="0" err="1" smtClean="0"/>
              <a:t>povremeno</a:t>
            </a:r>
            <a:r>
              <a:rPr lang="hu-HU" dirty="0" smtClean="0"/>
              <a:t> </a:t>
            </a:r>
            <a:r>
              <a:rPr lang="hu-HU" dirty="0" err="1" smtClean="0"/>
              <a:t>zujanje</a:t>
            </a:r>
            <a:r>
              <a:rPr lang="hu-HU" dirty="0" smtClean="0"/>
              <a:t> (</a:t>
            </a:r>
            <a:r>
              <a:rPr lang="hu-HU" dirty="0" err="1" smtClean="0"/>
              <a:t>tinitus</a:t>
            </a:r>
            <a:r>
              <a:rPr lang="hu-HU" dirty="0" smtClean="0"/>
              <a:t>)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visokofrekventnog</a:t>
            </a:r>
            <a:r>
              <a:rPr lang="hu-HU" dirty="0" smtClean="0"/>
              <a:t> </a:t>
            </a:r>
            <a:r>
              <a:rPr lang="hu-HU" dirty="0" err="1" smtClean="0"/>
              <a:t>karaktera</a:t>
            </a:r>
            <a:r>
              <a:rPr lang="hu-HU" dirty="0" smtClean="0"/>
              <a:t>. </a:t>
            </a:r>
            <a:r>
              <a:rPr lang="hu-HU" dirty="0" err="1" smtClean="0"/>
              <a:t>Tinitus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veoma</a:t>
            </a:r>
            <a:r>
              <a:rPr lang="hu-HU" dirty="0" smtClean="0"/>
              <a:t> </a:t>
            </a:r>
            <a:r>
              <a:rPr lang="hu-HU" dirty="0" err="1" smtClean="0"/>
              <a:t>važan</a:t>
            </a:r>
            <a:r>
              <a:rPr lang="hu-HU" dirty="0" smtClean="0"/>
              <a:t> </a:t>
            </a:r>
            <a:r>
              <a:rPr lang="hu-HU" dirty="0" err="1" smtClean="0"/>
              <a:t>znak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upozorava</a:t>
            </a:r>
            <a:r>
              <a:rPr lang="hu-HU" dirty="0" smtClean="0"/>
              <a:t> da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već</a:t>
            </a:r>
            <a:r>
              <a:rPr lang="hu-HU" dirty="0" smtClean="0"/>
              <a:t> </a:t>
            </a:r>
            <a:r>
              <a:rPr lang="hu-HU" dirty="0" err="1" smtClean="0"/>
              <a:t>došlo</a:t>
            </a:r>
            <a:r>
              <a:rPr lang="hu-HU" dirty="0" smtClean="0"/>
              <a:t>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neuroepitela</a:t>
            </a:r>
            <a:r>
              <a:rPr lang="hu-HU" dirty="0" smtClean="0"/>
              <a:t> </a:t>
            </a:r>
            <a:r>
              <a:rPr lang="hu-HU" dirty="0" err="1" smtClean="0"/>
              <a:t>unutrašnjeg</a:t>
            </a:r>
            <a:r>
              <a:rPr lang="hu-HU" dirty="0" smtClean="0"/>
              <a:t> </a:t>
            </a:r>
            <a:r>
              <a:rPr lang="hu-HU" dirty="0" err="1" smtClean="0"/>
              <a:t>uva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Simptomi koji se razvijaju kao posledica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U </a:t>
            </a:r>
            <a:r>
              <a:rPr lang="hu-HU" dirty="0" err="1" smtClean="0"/>
              <a:t>početku</a:t>
            </a:r>
            <a:r>
              <a:rPr lang="hu-HU" dirty="0" smtClean="0"/>
              <a:t> </a:t>
            </a:r>
            <a:r>
              <a:rPr lang="hu-HU" dirty="0" err="1" smtClean="0"/>
              <a:t>simptomi</a:t>
            </a:r>
            <a:r>
              <a:rPr lang="hu-HU" dirty="0" smtClean="0"/>
              <a:t> </a:t>
            </a:r>
            <a:r>
              <a:rPr lang="hu-HU" dirty="0" err="1" smtClean="0"/>
              <a:t>traju</a:t>
            </a:r>
            <a:r>
              <a:rPr lang="hu-HU" dirty="0" smtClean="0"/>
              <a:t> </a:t>
            </a:r>
            <a:r>
              <a:rPr lang="hu-HU" dirty="0" err="1" smtClean="0"/>
              <a:t>nekoliko</a:t>
            </a:r>
            <a:r>
              <a:rPr lang="hu-HU" dirty="0" smtClean="0"/>
              <a:t> </a:t>
            </a:r>
            <a:r>
              <a:rPr lang="hu-HU" dirty="0" err="1" smtClean="0"/>
              <a:t>sati</a:t>
            </a:r>
            <a:r>
              <a:rPr lang="hu-HU" dirty="0" smtClean="0"/>
              <a:t> </a:t>
            </a:r>
            <a:r>
              <a:rPr lang="hu-HU" dirty="0" err="1" smtClean="0"/>
              <a:t>nakon</a:t>
            </a:r>
            <a:r>
              <a:rPr lang="hu-HU" dirty="0" smtClean="0"/>
              <a:t> </a:t>
            </a:r>
            <a:r>
              <a:rPr lang="hu-HU" dirty="0" err="1" smtClean="0"/>
              <a:t>izlaganja</a:t>
            </a:r>
            <a:r>
              <a:rPr lang="hu-HU" dirty="0" smtClean="0"/>
              <a:t> buci, da </a:t>
            </a:r>
            <a:r>
              <a:rPr lang="hu-HU" dirty="0" err="1" smtClean="0"/>
              <a:t>bi</a:t>
            </a:r>
            <a:r>
              <a:rPr lang="hu-HU" dirty="0" smtClean="0"/>
              <a:t> se </a:t>
            </a:r>
            <a:r>
              <a:rPr lang="hu-HU" dirty="0" err="1" smtClean="0"/>
              <a:t>zatim</a:t>
            </a:r>
            <a:r>
              <a:rPr lang="hu-HU" dirty="0" smtClean="0"/>
              <a:t> </a:t>
            </a:r>
            <a:r>
              <a:rPr lang="hu-HU" dirty="0" err="1" smtClean="0"/>
              <a:t>povukli</a:t>
            </a:r>
            <a:r>
              <a:rPr lang="hu-HU" dirty="0" smtClean="0"/>
              <a:t> </a:t>
            </a:r>
            <a:r>
              <a:rPr lang="hu-HU" dirty="0" err="1" smtClean="0"/>
              <a:t>nakon</a:t>
            </a:r>
            <a:r>
              <a:rPr lang="hu-HU" dirty="0" smtClean="0"/>
              <a:t> </a:t>
            </a:r>
            <a:r>
              <a:rPr lang="hu-HU" dirty="0" err="1" smtClean="0"/>
              <a:t>odmora</a:t>
            </a:r>
            <a:r>
              <a:rPr lang="hu-HU" dirty="0" smtClean="0"/>
              <a:t>. </a:t>
            </a:r>
            <a:r>
              <a:rPr lang="hu-HU" dirty="0" err="1" smtClean="0"/>
              <a:t>Međutim</a:t>
            </a:r>
            <a:r>
              <a:rPr lang="hu-HU" dirty="0" smtClean="0"/>
              <a:t>, </a:t>
            </a:r>
            <a:r>
              <a:rPr lang="hu-HU" dirty="0" err="1" smtClean="0"/>
              <a:t>njihovo</a:t>
            </a:r>
            <a:r>
              <a:rPr lang="hu-HU" dirty="0" smtClean="0"/>
              <a:t> </a:t>
            </a:r>
            <a:r>
              <a:rPr lang="hu-HU" dirty="0" err="1" smtClean="0"/>
              <a:t>trajanje</a:t>
            </a:r>
            <a:r>
              <a:rPr lang="hu-HU" dirty="0" smtClean="0"/>
              <a:t> </a:t>
            </a:r>
            <a:r>
              <a:rPr lang="hu-HU" dirty="0" err="1" smtClean="0"/>
              <a:t>nakon</a:t>
            </a:r>
            <a:r>
              <a:rPr lang="hu-HU" dirty="0" smtClean="0"/>
              <a:t> </a:t>
            </a:r>
            <a:r>
              <a:rPr lang="hu-HU" dirty="0" err="1" smtClean="0"/>
              <a:t>izlaganje</a:t>
            </a:r>
            <a:r>
              <a:rPr lang="hu-HU" dirty="0" smtClean="0"/>
              <a:t> buci se </a:t>
            </a:r>
            <a:r>
              <a:rPr lang="hu-HU" dirty="0" err="1" smtClean="0"/>
              <a:t>sve</a:t>
            </a:r>
            <a:r>
              <a:rPr lang="hu-HU" dirty="0" smtClean="0"/>
              <a:t> </a:t>
            </a:r>
            <a:r>
              <a:rPr lang="hu-HU" dirty="0" err="1" smtClean="0"/>
              <a:t>više</a:t>
            </a:r>
            <a:r>
              <a:rPr lang="hu-HU" dirty="0" smtClean="0"/>
              <a:t> </a:t>
            </a:r>
            <a:r>
              <a:rPr lang="hu-HU" dirty="0" err="1" smtClean="0"/>
              <a:t>prolongira</a:t>
            </a:r>
            <a:r>
              <a:rPr lang="hu-HU" dirty="0" smtClean="0"/>
              <a:t>  </a:t>
            </a:r>
            <a:r>
              <a:rPr lang="hu-HU" dirty="0" err="1" smtClean="0"/>
              <a:t>proporcionalno</a:t>
            </a:r>
            <a:r>
              <a:rPr lang="hu-HU" dirty="0" smtClean="0"/>
              <a:t> </a:t>
            </a:r>
            <a:r>
              <a:rPr lang="hu-HU" dirty="0" err="1" smtClean="0"/>
              <a:t>dužini</a:t>
            </a:r>
            <a:r>
              <a:rPr lang="hu-HU" dirty="0" smtClean="0"/>
              <a:t> </a:t>
            </a:r>
            <a:r>
              <a:rPr lang="hu-HU" dirty="0" err="1" smtClean="0"/>
              <a:t>trajanja</a:t>
            </a:r>
            <a:r>
              <a:rPr lang="hu-HU" dirty="0" smtClean="0"/>
              <a:t> </a:t>
            </a:r>
            <a:r>
              <a:rPr lang="hu-HU" dirty="0" err="1" smtClean="0"/>
              <a:t>ekspozicije</a:t>
            </a:r>
            <a:r>
              <a:rPr lang="hu-HU" dirty="0" smtClean="0"/>
              <a:t> buci, </a:t>
            </a:r>
            <a:r>
              <a:rPr lang="hu-HU" dirty="0" err="1" smtClean="0"/>
              <a:t>tako</a:t>
            </a:r>
            <a:r>
              <a:rPr lang="hu-HU" dirty="0" smtClean="0"/>
              <a:t> da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početnog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koje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privremenog</a:t>
            </a:r>
            <a:r>
              <a:rPr lang="hu-HU" dirty="0" smtClean="0"/>
              <a:t> </a:t>
            </a:r>
            <a:r>
              <a:rPr lang="hu-HU" dirty="0" err="1" smtClean="0"/>
              <a:t>karaktera</a:t>
            </a:r>
            <a:r>
              <a:rPr lang="hu-HU" dirty="0" smtClean="0"/>
              <a:t>,  </a:t>
            </a:r>
            <a:r>
              <a:rPr lang="hu-HU" dirty="0" err="1" smtClean="0"/>
              <a:t>ako</a:t>
            </a:r>
            <a:r>
              <a:rPr lang="hu-HU" dirty="0" smtClean="0"/>
              <a:t> se  i </a:t>
            </a:r>
            <a:r>
              <a:rPr lang="hu-HU" dirty="0" err="1" smtClean="0"/>
              <a:t>dalje</a:t>
            </a:r>
            <a:r>
              <a:rPr lang="hu-HU" dirty="0" smtClean="0"/>
              <a:t> </a:t>
            </a:r>
            <a:r>
              <a:rPr lang="hu-HU" dirty="0" err="1" smtClean="0"/>
              <a:t>nastavi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ekspozicijom</a:t>
            </a:r>
            <a:r>
              <a:rPr lang="hu-HU" dirty="0" smtClean="0"/>
              <a:t>, </a:t>
            </a:r>
            <a:r>
              <a:rPr lang="hu-HU" dirty="0" err="1" smtClean="0"/>
              <a:t>nastaju</a:t>
            </a:r>
            <a:r>
              <a:rPr lang="hu-HU" dirty="0" smtClean="0"/>
              <a:t> </a:t>
            </a:r>
            <a:r>
              <a:rPr lang="hu-HU" dirty="0" err="1" smtClean="0"/>
              <a:t>trajna</a:t>
            </a:r>
            <a:r>
              <a:rPr lang="hu-HU" dirty="0" smtClean="0"/>
              <a:t> </a:t>
            </a:r>
            <a:r>
              <a:rPr lang="hu-HU" dirty="0" err="1" smtClean="0"/>
              <a:t>oštećenja</a:t>
            </a:r>
            <a:r>
              <a:rPr lang="hu-HU" dirty="0" smtClean="0"/>
              <a:t>. </a:t>
            </a:r>
            <a:r>
              <a:rPr lang="hu-HU" dirty="0" err="1" smtClean="0"/>
              <a:t>Pogodjena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oba</a:t>
            </a:r>
            <a:r>
              <a:rPr lang="hu-HU" dirty="0" smtClean="0"/>
              <a:t> </a:t>
            </a:r>
            <a:r>
              <a:rPr lang="hu-HU" dirty="0" err="1" smtClean="0"/>
              <a:t>uva</a:t>
            </a:r>
            <a:r>
              <a:rPr lang="hu-HU" dirty="0" smtClean="0"/>
              <a:t> </a:t>
            </a:r>
            <a:r>
              <a:rPr lang="hu-HU" dirty="0" err="1" smtClean="0"/>
              <a:t>gotovo</a:t>
            </a:r>
            <a:r>
              <a:rPr lang="hu-HU" dirty="0" smtClean="0"/>
              <a:t> </a:t>
            </a:r>
            <a:r>
              <a:rPr lang="hu-HU" dirty="0" err="1" smtClean="0"/>
              <a:t>uvek</a:t>
            </a:r>
            <a:r>
              <a:rPr lang="hu-HU" dirty="0" smtClean="0"/>
              <a:t> </a:t>
            </a:r>
            <a:r>
              <a:rPr lang="hu-HU" dirty="0" err="1" smtClean="0"/>
              <a:t>podjednako</a:t>
            </a:r>
            <a:r>
              <a:rPr lang="hu-HU" dirty="0" smtClean="0"/>
              <a:t>, </a:t>
            </a:r>
            <a:r>
              <a:rPr lang="hu-HU" dirty="0" err="1" smtClean="0"/>
              <a:t>odnosno</a:t>
            </a:r>
            <a:r>
              <a:rPr lang="hu-HU" dirty="0" smtClean="0"/>
              <a:t> </a:t>
            </a:r>
            <a:r>
              <a:rPr lang="hu-HU" dirty="0" err="1" smtClean="0"/>
              <a:t>simetrično</a:t>
            </a:r>
            <a:r>
              <a:rPr lang="hu-HU" dirty="0" smtClean="0"/>
              <a:t>. </a:t>
            </a:r>
            <a:r>
              <a:rPr lang="hu-HU" dirty="0" err="1" smtClean="0"/>
              <a:t>Audiometrijski</a:t>
            </a:r>
            <a:r>
              <a:rPr lang="hu-HU" dirty="0" smtClean="0"/>
              <a:t> se </a:t>
            </a:r>
            <a:r>
              <a:rPr lang="hu-HU" dirty="0" err="1" smtClean="0"/>
              <a:t>najpre</a:t>
            </a:r>
            <a:r>
              <a:rPr lang="hu-HU" dirty="0" smtClean="0"/>
              <a:t> </a:t>
            </a:r>
            <a:r>
              <a:rPr lang="hu-HU" dirty="0" err="1" smtClean="0"/>
              <a:t>registruje</a:t>
            </a:r>
            <a:r>
              <a:rPr lang="hu-HU" dirty="0" smtClean="0"/>
              <a:t>  </a:t>
            </a:r>
            <a:r>
              <a:rPr lang="hu-HU" dirty="0" err="1" smtClean="0"/>
              <a:t>redukcija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u </a:t>
            </a:r>
            <a:r>
              <a:rPr lang="hu-HU" dirty="0" err="1" smtClean="0"/>
              <a:t>području</a:t>
            </a:r>
            <a:r>
              <a:rPr lang="hu-HU" dirty="0" smtClean="0"/>
              <a:t> </a:t>
            </a:r>
            <a:r>
              <a:rPr lang="hu-HU" dirty="0" err="1" smtClean="0"/>
              <a:t>visokih</a:t>
            </a:r>
            <a:r>
              <a:rPr lang="hu-HU" dirty="0" smtClean="0"/>
              <a:t> </a:t>
            </a:r>
            <a:r>
              <a:rPr lang="hu-HU" dirty="0" err="1" smtClean="0"/>
              <a:t>frekvencija</a:t>
            </a:r>
            <a:r>
              <a:rPr lang="hu-HU" dirty="0" smtClean="0"/>
              <a:t> </a:t>
            </a:r>
            <a:r>
              <a:rPr lang="hu-HU" dirty="0" err="1" smtClean="0"/>
              <a:t>u</a:t>
            </a:r>
            <a:r>
              <a:rPr lang="hu-HU" dirty="0" smtClean="0"/>
              <a:t> </a:t>
            </a:r>
            <a:r>
              <a:rPr lang="hu-HU" dirty="0" err="1" smtClean="0"/>
              <a:t>vidu</a:t>
            </a:r>
            <a:r>
              <a:rPr lang="hu-HU" dirty="0" smtClean="0"/>
              <a:t> </a:t>
            </a:r>
            <a:r>
              <a:rPr lang="hu-HU" dirty="0" err="1" smtClean="0"/>
              <a:t>zupca</a:t>
            </a:r>
            <a:r>
              <a:rPr lang="hu-HU" dirty="0" smtClean="0"/>
              <a:t> (</a:t>
            </a:r>
            <a:r>
              <a:rPr lang="hu-HU" dirty="0" err="1" smtClean="0"/>
              <a:t>skotoma</a:t>
            </a:r>
            <a:r>
              <a:rPr lang="hu-HU" dirty="0" smtClean="0"/>
              <a:t>) </a:t>
            </a:r>
            <a:r>
              <a:rPr lang="hu-HU" dirty="0" err="1" smtClean="0"/>
              <a:t>obično</a:t>
            </a:r>
            <a:r>
              <a:rPr lang="hu-HU" dirty="0" smtClean="0"/>
              <a:t> na 4000 Hz,  a </a:t>
            </a:r>
            <a:r>
              <a:rPr lang="hu-HU" dirty="0" err="1" smtClean="0"/>
              <a:t>zatim</a:t>
            </a:r>
            <a:r>
              <a:rPr lang="hu-HU" dirty="0" smtClean="0"/>
              <a:t>  se </a:t>
            </a:r>
            <a:r>
              <a:rPr lang="hu-HU" dirty="0" err="1" smtClean="0"/>
              <a:t>širi</a:t>
            </a:r>
            <a:r>
              <a:rPr lang="hu-HU" dirty="0" smtClean="0"/>
              <a:t> i na </a:t>
            </a:r>
            <a:r>
              <a:rPr lang="hu-HU" dirty="0" err="1" smtClean="0"/>
              <a:t>frekvencije</a:t>
            </a:r>
            <a:r>
              <a:rPr lang="hu-HU" dirty="0" smtClean="0"/>
              <a:t> </a:t>
            </a:r>
            <a:r>
              <a:rPr lang="hu-HU" dirty="0" err="1" smtClean="0"/>
              <a:t>srednjeg</a:t>
            </a:r>
            <a:r>
              <a:rPr lang="hu-HU" dirty="0" smtClean="0"/>
              <a:t>  i </a:t>
            </a:r>
            <a:r>
              <a:rPr lang="hu-HU" dirty="0" err="1" smtClean="0"/>
              <a:t>višeg</a:t>
            </a:r>
            <a:r>
              <a:rPr lang="hu-HU" dirty="0" smtClean="0"/>
              <a:t> </a:t>
            </a:r>
            <a:r>
              <a:rPr lang="hu-HU" dirty="0" err="1" smtClean="0"/>
              <a:t>područja</a:t>
            </a:r>
            <a:r>
              <a:rPr lang="hu-HU" dirty="0" smtClean="0"/>
              <a:t>, </a:t>
            </a:r>
            <a:r>
              <a:rPr lang="hu-HU" dirty="0" err="1" smtClean="0"/>
              <a:t>ukoliko</a:t>
            </a:r>
            <a:r>
              <a:rPr lang="hu-HU" dirty="0" smtClean="0"/>
              <a:t> se </a:t>
            </a:r>
            <a:r>
              <a:rPr lang="hu-HU" dirty="0" err="1" smtClean="0"/>
              <a:t>izloženost</a:t>
            </a:r>
            <a:r>
              <a:rPr lang="hu-HU" dirty="0" smtClean="0"/>
              <a:t> buci </a:t>
            </a:r>
            <a:r>
              <a:rPr lang="hu-HU" dirty="0" err="1" smtClean="0"/>
              <a:t>nastavi</a:t>
            </a:r>
            <a:r>
              <a:rPr lang="hu-HU" dirty="0" smtClean="0"/>
              <a:t>. </a:t>
            </a:r>
            <a:r>
              <a:rPr lang="hu-HU" dirty="0" err="1" smtClean="0"/>
              <a:t>Oštećenje</a:t>
            </a:r>
            <a:r>
              <a:rPr lang="hu-HU" dirty="0" smtClean="0"/>
              <a:t> </a:t>
            </a:r>
            <a:r>
              <a:rPr lang="hu-HU" dirty="0" err="1" smtClean="0"/>
              <a:t>sluha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na  </a:t>
            </a:r>
            <a:r>
              <a:rPr lang="hu-HU" dirty="0" err="1" smtClean="0"/>
              <a:t>kraju</a:t>
            </a:r>
            <a:r>
              <a:rPr lang="hu-HU" dirty="0" smtClean="0"/>
              <a:t> </a:t>
            </a:r>
            <a:r>
              <a:rPr lang="hu-HU" dirty="0" err="1" smtClean="0"/>
              <a:t>ireverzibilno</a:t>
            </a:r>
            <a:r>
              <a:rPr lang="hu-HU" dirty="0" smtClean="0"/>
              <a:t> i </a:t>
            </a:r>
            <a:r>
              <a:rPr lang="hu-HU" dirty="0" err="1" smtClean="0"/>
              <a:t>prati</a:t>
            </a:r>
            <a:r>
              <a:rPr lang="hu-HU" dirty="0" smtClean="0"/>
              <a:t> </a:t>
            </a:r>
            <a:r>
              <a:rPr lang="hu-HU" dirty="0" err="1" smtClean="0"/>
              <a:t>ga</a:t>
            </a:r>
            <a:r>
              <a:rPr lang="hu-HU" dirty="0" smtClean="0"/>
              <a:t> </a:t>
            </a:r>
            <a:r>
              <a:rPr lang="hu-HU" dirty="0" err="1" smtClean="0"/>
              <a:t>loše</a:t>
            </a:r>
            <a:r>
              <a:rPr lang="hu-HU" dirty="0" smtClean="0"/>
              <a:t> </a:t>
            </a:r>
            <a:r>
              <a:rPr lang="hu-HU" dirty="0" err="1" smtClean="0"/>
              <a:t>razumevanje</a:t>
            </a:r>
            <a:r>
              <a:rPr lang="hu-HU" dirty="0" smtClean="0"/>
              <a:t> </a:t>
            </a:r>
            <a:r>
              <a:rPr lang="hu-HU" dirty="0" err="1" smtClean="0"/>
              <a:t>govora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Simptomi koji se razvijaju kao posledica buke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err="1" smtClean="0"/>
              <a:t>Paralelno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bukom </a:t>
            </a:r>
            <a:r>
              <a:rPr lang="hu-HU" dirty="0" err="1" smtClean="0"/>
              <a:t>koja</a:t>
            </a:r>
            <a:r>
              <a:rPr lang="hu-HU" dirty="0" smtClean="0"/>
              <a:t> se </a:t>
            </a:r>
            <a:r>
              <a:rPr lang="hu-HU" dirty="0" err="1" smtClean="0"/>
              <a:t>javlja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štetni</a:t>
            </a:r>
            <a:r>
              <a:rPr lang="hu-HU" dirty="0" smtClean="0"/>
              <a:t> faktor, u </a:t>
            </a:r>
            <a:r>
              <a:rPr lang="hu-HU" dirty="0" err="1" smtClean="0"/>
              <a:t>industrijskoj</a:t>
            </a:r>
            <a:r>
              <a:rPr lang="hu-HU" dirty="0" smtClean="0"/>
              <a:t> </a:t>
            </a:r>
            <a:r>
              <a:rPr lang="hu-HU" dirty="0" err="1" smtClean="0"/>
              <a:t>tehnologiji</a:t>
            </a:r>
            <a:r>
              <a:rPr lang="hu-HU" dirty="0" smtClean="0"/>
              <a:t>  </a:t>
            </a:r>
            <a:r>
              <a:rPr lang="hu-HU" dirty="0" err="1" smtClean="0"/>
              <a:t>prisutne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i </a:t>
            </a:r>
            <a:r>
              <a:rPr lang="hu-HU" dirty="0" err="1" smtClean="0"/>
              <a:t>vibracije</a:t>
            </a:r>
            <a:r>
              <a:rPr lang="hu-HU" dirty="0" smtClean="0"/>
              <a:t>. </a:t>
            </a:r>
            <a:r>
              <a:rPr lang="hu-HU" dirty="0" err="1" smtClean="0"/>
              <a:t>One</a:t>
            </a:r>
            <a:r>
              <a:rPr lang="hu-HU" dirty="0" smtClean="0"/>
              <a:t> </a:t>
            </a:r>
            <a:r>
              <a:rPr lang="hu-HU" dirty="0" err="1" smtClean="0"/>
              <a:t>zajedno</a:t>
            </a:r>
            <a:r>
              <a:rPr lang="hu-HU" dirty="0" smtClean="0"/>
              <a:t> </a:t>
            </a:r>
            <a:r>
              <a:rPr lang="hu-HU" dirty="0" err="1" smtClean="0"/>
              <a:t>uzrokuju</a:t>
            </a:r>
            <a:r>
              <a:rPr lang="hu-HU" dirty="0" smtClean="0"/>
              <a:t> </a:t>
            </a:r>
            <a:r>
              <a:rPr lang="hu-HU" dirty="0" err="1" smtClean="0"/>
              <a:t>nastanak</a:t>
            </a:r>
            <a:r>
              <a:rPr lang="hu-HU" dirty="0" smtClean="0"/>
              <a:t> </a:t>
            </a:r>
            <a:r>
              <a:rPr lang="hu-HU" dirty="0" err="1" smtClean="0"/>
              <a:t>opštih</a:t>
            </a:r>
            <a:r>
              <a:rPr lang="hu-HU" dirty="0" smtClean="0"/>
              <a:t>  </a:t>
            </a:r>
            <a:r>
              <a:rPr lang="hu-HU" dirty="0" err="1" smtClean="0"/>
              <a:t>simptoma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posledica</a:t>
            </a:r>
            <a:r>
              <a:rPr lang="hu-HU" dirty="0" smtClean="0"/>
              <a:t> </a:t>
            </a:r>
            <a:r>
              <a:rPr lang="hu-HU" dirty="0" err="1" smtClean="0"/>
              <a:t>njihovog</a:t>
            </a:r>
            <a:r>
              <a:rPr lang="hu-HU" dirty="0" smtClean="0"/>
              <a:t> </a:t>
            </a:r>
            <a:r>
              <a:rPr lang="hu-HU" dirty="0" err="1" smtClean="0"/>
              <a:t>dejstva</a:t>
            </a:r>
            <a:r>
              <a:rPr lang="hu-HU" dirty="0" smtClean="0"/>
              <a:t> na </a:t>
            </a:r>
            <a:r>
              <a:rPr lang="hu-HU" dirty="0" err="1" smtClean="0"/>
              <a:t>centralni</a:t>
            </a:r>
            <a:r>
              <a:rPr lang="hu-HU" dirty="0" smtClean="0"/>
              <a:t> </a:t>
            </a:r>
            <a:r>
              <a:rPr lang="hu-HU" dirty="0" err="1" smtClean="0"/>
              <a:t>nervni</a:t>
            </a:r>
            <a:r>
              <a:rPr lang="hu-HU" dirty="0" smtClean="0"/>
              <a:t> </a:t>
            </a:r>
            <a:r>
              <a:rPr lang="hu-HU" dirty="0" err="1" smtClean="0"/>
              <a:t>sistem</a:t>
            </a:r>
            <a:r>
              <a:rPr lang="hu-HU" dirty="0" smtClean="0"/>
              <a:t>, </a:t>
            </a:r>
            <a:r>
              <a:rPr lang="hu-HU" dirty="0" err="1" smtClean="0"/>
              <a:t>zatim</a:t>
            </a:r>
            <a:r>
              <a:rPr lang="hu-HU" dirty="0" smtClean="0"/>
              <a:t> </a:t>
            </a:r>
            <a:r>
              <a:rPr lang="hu-HU" dirty="0" err="1" smtClean="0"/>
              <a:t>kardiovaskularni</a:t>
            </a:r>
            <a:r>
              <a:rPr lang="hu-HU" dirty="0" smtClean="0"/>
              <a:t>, </a:t>
            </a:r>
            <a:r>
              <a:rPr lang="hu-HU" dirty="0" err="1" smtClean="0"/>
              <a:t>digestivni</a:t>
            </a:r>
            <a:r>
              <a:rPr lang="hu-HU" dirty="0" smtClean="0"/>
              <a:t>, </a:t>
            </a:r>
            <a:r>
              <a:rPr lang="hu-HU" dirty="0" err="1" smtClean="0"/>
              <a:t>endokrini</a:t>
            </a:r>
            <a:r>
              <a:rPr lang="hu-HU" dirty="0" smtClean="0"/>
              <a:t> i </a:t>
            </a:r>
            <a:r>
              <a:rPr lang="hu-HU" dirty="0" err="1" smtClean="0"/>
              <a:t>druge</a:t>
            </a:r>
            <a:r>
              <a:rPr lang="hu-HU" dirty="0" smtClean="0"/>
              <a:t>. </a:t>
            </a:r>
          </a:p>
          <a:p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prvi</a:t>
            </a:r>
            <a:r>
              <a:rPr lang="hu-HU" dirty="0" smtClean="0"/>
              <a:t> </a:t>
            </a:r>
            <a:r>
              <a:rPr lang="hu-HU" dirty="0" err="1" smtClean="0"/>
              <a:t>simptomi</a:t>
            </a:r>
            <a:r>
              <a:rPr lang="hu-HU" dirty="0" smtClean="0"/>
              <a:t> </a:t>
            </a:r>
            <a:r>
              <a:rPr lang="hu-HU" dirty="0" err="1" smtClean="0"/>
              <a:t>nakon</a:t>
            </a:r>
            <a:r>
              <a:rPr lang="hu-HU" dirty="0" smtClean="0"/>
              <a:t> </a:t>
            </a:r>
            <a:r>
              <a:rPr lang="hu-HU" dirty="0" err="1" smtClean="0"/>
              <a:t>izlaganja</a:t>
            </a:r>
            <a:r>
              <a:rPr lang="hu-HU" dirty="0" smtClean="0"/>
              <a:t> buci </a:t>
            </a:r>
            <a:r>
              <a:rPr lang="hu-HU" dirty="0" err="1" smtClean="0"/>
              <a:t>javljaju</a:t>
            </a:r>
            <a:r>
              <a:rPr lang="hu-HU" dirty="0" smtClean="0"/>
              <a:t>  se </a:t>
            </a:r>
            <a:r>
              <a:rPr lang="hu-HU" dirty="0" err="1" smtClean="0"/>
              <a:t>povremena</a:t>
            </a:r>
            <a:r>
              <a:rPr lang="hu-HU" dirty="0" smtClean="0"/>
              <a:t> </a:t>
            </a:r>
            <a:r>
              <a:rPr lang="hu-HU" dirty="0" err="1" smtClean="0"/>
              <a:t>nesanica</a:t>
            </a:r>
            <a:r>
              <a:rPr lang="hu-HU" dirty="0" smtClean="0"/>
              <a:t>, </a:t>
            </a:r>
            <a:r>
              <a:rPr lang="hu-HU" dirty="0" err="1" smtClean="0"/>
              <a:t>nervoza</a:t>
            </a:r>
            <a:r>
              <a:rPr lang="hu-HU" dirty="0" smtClean="0"/>
              <a:t>, </a:t>
            </a:r>
            <a:r>
              <a:rPr lang="hu-HU" dirty="0" err="1" smtClean="0"/>
              <a:t>depresija</a:t>
            </a:r>
            <a:r>
              <a:rPr lang="hu-HU" dirty="0" smtClean="0"/>
              <a:t>, </a:t>
            </a:r>
            <a:r>
              <a:rPr lang="hu-HU" dirty="0" err="1" smtClean="0"/>
              <a:t>razdražjivost</a:t>
            </a:r>
            <a:r>
              <a:rPr lang="hu-HU" dirty="0" smtClean="0"/>
              <a:t>, </a:t>
            </a:r>
            <a:r>
              <a:rPr lang="hu-HU" dirty="0" err="1" smtClean="0"/>
              <a:t>brzo</a:t>
            </a:r>
            <a:r>
              <a:rPr lang="hu-HU" dirty="0" smtClean="0"/>
              <a:t>  </a:t>
            </a:r>
            <a:r>
              <a:rPr lang="hu-HU" dirty="0" err="1" smtClean="0"/>
              <a:t>zamaranje</a:t>
            </a:r>
            <a:r>
              <a:rPr lang="hu-HU" dirty="0" smtClean="0"/>
              <a:t> </a:t>
            </a:r>
            <a:r>
              <a:rPr lang="hu-HU" dirty="0" err="1" smtClean="0"/>
              <a:t>itd</a:t>
            </a:r>
            <a:r>
              <a:rPr lang="hu-HU" dirty="0" smtClean="0"/>
              <a:t>.  </a:t>
            </a:r>
            <a:r>
              <a:rPr lang="hu-HU" dirty="0" err="1" smtClean="0"/>
              <a:t>čineći</a:t>
            </a:r>
            <a:r>
              <a:rPr lang="hu-HU" dirty="0" smtClean="0"/>
              <a:t> na taj </a:t>
            </a:r>
            <a:r>
              <a:rPr lang="hu-HU" dirty="0" err="1" smtClean="0"/>
              <a:t>način</a:t>
            </a:r>
            <a:r>
              <a:rPr lang="hu-HU" dirty="0" smtClean="0"/>
              <a:t> </a:t>
            </a:r>
            <a:r>
              <a:rPr lang="hu-HU" dirty="0" err="1" smtClean="0"/>
              <a:t>kliničku</a:t>
            </a:r>
            <a:r>
              <a:rPr lang="hu-HU" dirty="0" smtClean="0"/>
              <a:t> </a:t>
            </a:r>
            <a:r>
              <a:rPr lang="hu-HU" dirty="0" err="1" smtClean="0"/>
              <a:t>sliku</a:t>
            </a:r>
            <a:r>
              <a:rPr lang="hu-HU" dirty="0" smtClean="0"/>
              <a:t>  </a:t>
            </a:r>
            <a:r>
              <a:rPr lang="hu-HU" dirty="0" err="1" smtClean="0"/>
              <a:t>kompleksnom</a:t>
            </a:r>
            <a:r>
              <a:rPr lang="hu-HU" dirty="0" smtClean="0"/>
              <a:t> (,,</a:t>
            </a:r>
            <a:r>
              <a:rPr lang="hu-HU" dirty="0" err="1" smtClean="0"/>
              <a:t>sindrom</a:t>
            </a:r>
            <a:r>
              <a:rPr lang="hu-HU" dirty="0" smtClean="0"/>
              <a:t> </a:t>
            </a:r>
            <a:r>
              <a:rPr lang="hu-HU" dirty="0" err="1" smtClean="0"/>
              <a:t>izazvan</a:t>
            </a:r>
            <a:r>
              <a:rPr lang="hu-HU" dirty="0" smtClean="0"/>
              <a:t> bukom,,).  </a:t>
            </a:r>
          </a:p>
          <a:p>
            <a:r>
              <a:rPr lang="hu-HU" dirty="0" err="1" smtClean="0"/>
              <a:t>Mogu</a:t>
            </a:r>
            <a:r>
              <a:rPr lang="hu-HU" dirty="0" smtClean="0"/>
              <a:t> se </a:t>
            </a:r>
            <a:r>
              <a:rPr lang="hu-HU" dirty="0" err="1" smtClean="0"/>
              <a:t>javiti</a:t>
            </a:r>
            <a:r>
              <a:rPr lang="hu-HU" dirty="0" smtClean="0"/>
              <a:t> i </a:t>
            </a:r>
            <a:r>
              <a:rPr lang="hu-HU" dirty="0" err="1" smtClean="0"/>
              <a:t>kardiovaskularni</a:t>
            </a:r>
            <a:r>
              <a:rPr lang="hu-HU" dirty="0" smtClean="0"/>
              <a:t> </a:t>
            </a:r>
            <a:r>
              <a:rPr lang="hu-HU" dirty="0" err="1" smtClean="0"/>
              <a:t>poremećaji</a:t>
            </a:r>
            <a:r>
              <a:rPr lang="hu-HU" dirty="0" smtClean="0"/>
              <a:t> u </a:t>
            </a:r>
            <a:r>
              <a:rPr lang="hu-HU" dirty="0" err="1" smtClean="0"/>
              <a:t>vidu</a:t>
            </a:r>
            <a:r>
              <a:rPr lang="hu-HU" dirty="0" smtClean="0"/>
              <a:t> </a:t>
            </a:r>
            <a:r>
              <a:rPr lang="hu-HU" dirty="0" err="1" smtClean="0"/>
              <a:t>hipertenzije</a:t>
            </a:r>
            <a:r>
              <a:rPr lang="hu-HU" dirty="0" smtClean="0"/>
              <a:t>, </a:t>
            </a:r>
            <a:r>
              <a:rPr lang="hu-HU" dirty="0" err="1" smtClean="0"/>
              <a:t>tahikardije</a:t>
            </a:r>
            <a:r>
              <a:rPr lang="hu-HU" dirty="0" smtClean="0"/>
              <a:t> </a:t>
            </a:r>
            <a:r>
              <a:rPr lang="hu-HU" dirty="0" err="1" smtClean="0"/>
              <a:t>itd</a:t>
            </a:r>
            <a:r>
              <a:rPr lang="hu-HU" dirty="0" smtClean="0"/>
              <a:t>. </a:t>
            </a:r>
            <a:r>
              <a:rPr lang="hu-HU" dirty="0" err="1" smtClean="0"/>
              <a:t>Gastointenstinalni</a:t>
            </a:r>
            <a:r>
              <a:rPr lang="hu-HU" dirty="0" smtClean="0"/>
              <a:t> </a:t>
            </a:r>
            <a:r>
              <a:rPr lang="hu-HU" dirty="0" err="1" smtClean="0"/>
              <a:t>simptomi</a:t>
            </a:r>
            <a:r>
              <a:rPr lang="hu-HU" dirty="0" smtClean="0"/>
              <a:t> </a:t>
            </a:r>
            <a:r>
              <a:rPr lang="hu-HU" dirty="0" err="1" smtClean="0"/>
              <a:t>manifestuju</a:t>
            </a:r>
            <a:r>
              <a:rPr lang="hu-HU" dirty="0" smtClean="0"/>
              <a:t> se u </a:t>
            </a:r>
            <a:r>
              <a:rPr lang="hu-HU" dirty="0" err="1" smtClean="0"/>
              <a:t>vidu</a:t>
            </a:r>
            <a:r>
              <a:rPr lang="hu-HU" dirty="0" smtClean="0"/>
              <a:t> </a:t>
            </a:r>
            <a:r>
              <a:rPr lang="hu-HU" dirty="0" err="1" smtClean="0"/>
              <a:t>opstipacije</a:t>
            </a:r>
            <a:r>
              <a:rPr lang="hu-HU" dirty="0" smtClean="0"/>
              <a:t>, </a:t>
            </a:r>
            <a:r>
              <a:rPr lang="hu-HU" dirty="0" err="1" smtClean="0"/>
              <a:t>nadutosti</a:t>
            </a:r>
            <a:r>
              <a:rPr lang="hu-HU" dirty="0" smtClean="0"/>
              <a:t>, </a:t>
            </a:r>
            <a:r>
              <a:rPr lang="hu-HU" dirty="0" err="1" smtClean="0"/>
              <a:t>loše</a:t>
            </a:r>
            <a:r>
              <a:rPr lang="hu-HU" dirty="0" smtClean="0"/>
              <a:t> </a:t>
            </a:r>
            <a:r>
              <a:rPr lang="hu-HU" dirty="0" err="1" smtClean="0"/>
              <a:t>resorpcije</a:t>
            </a:r>
            <a:r>
              <a:rPr lang="hu-HU" dirty="0" smtClean="0"/>
              <a:t> </a:t>
            </a:r>
            <a:r>
              <a:rPr lang="hu-HU" dirty="0" err="1" smtClean="0"/>
              <a:t>hrane</a:t>
            </a:r>
            <a:r>
              <a:rPr lang="hu-HU" dirty="0" smtClean="0"/>
              <a:t> i </a:t>
            </a:r>
            <a:r>
              <a:rPr lang="hu-HU" dirty="0" err="1" smtClean="0"/>
              <a:t>poremećaja</a:t>
            </a:r>
            <a:r>
              <a:rPr lang="hu-HU" dirty="0" smtClean="0"/>
              <a:t> </a:t>
            </a:r>
            <a:r>
              <a:rPr lang="hu-HU" dirty="0" err="1" smtClean="0"/>
              <a:t>varenja</a:t>
            </a:r>
            <a:r>
              <a:rPr lang="hu-HU" dirty="0" smtClean="0"/>
              <a:t>, </a:t>
            </a:r>
            <a:r>
              <a:rPr lang="hu-HU" dirty="0" err="1" smtClean="0"/>
              <a:t>povećanog</a:t>
            </a:r>
            <a:r>
              <a:rPr lang="hu-HU" dirty="0" smtClean="0"/>
              <a:t> </a:t>
            </a:r>
            <a:r>
              <a:rPr lang="hu-HU" dirty="0" err="1" smtClean="0"/>
              <a:t>lučenja</a:t>
            </a:r>
            <a:r>
              <a:rPr lang="hu-HU" dirty="0" smtClean="0"/>
              <a:t> </a:t>
            </a:r>
            <a:r>
              <a:rPr lang="hu-HU" dirty="0" err="1" smtClean="0"/>
              <a:t>stomačne</a:t>
            </a:r>
            <a:r>
              <a:rPr lang="hu-HU" dirty="0" smtClean="0"/>
              <a:t> </a:t>
            </a:r>
            <a:r>
              <a:rPr lang="hu-HU" dirty="0" err="1" smtClean="0"/>
              <a:t>kiseline</a:t>
            </a:r>
            <a:r>
              <a:rPr lang="hu-HU" dirty="0" smtClean="0"/>
              <a:t> </a:t>
            </a:r>
            <a:r>
              <a:rPr lang="hu-HU" dirty="0" err="1" smtClean="0"/>
              <a:t>itd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ndület">
  <a:themeElements>
    <a:clrScheme name="Lendüle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Lendüle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Lendüle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</TotalTime>
  <Words>286</Words>
  <Application>Microsoft Office PowerPoint</Application>
  <PresentationFormat>Diavetítés a képernyőre (4:3 oldalarány)</PresentationFormat>
  <Paragraphs>27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Lendület</vt:lpstr>
      <vt:lpstr>20.04.2014. Međunarodni dan zaštite od buke</vt:lpstr>
      <vt:lpstr>2. dia</vt:lpstr>
      <vt:lpstr>Šta je buka ?</vt:lpstr>
      <vt:lpstr>Patogeneza oštećenja sluha od buke</vt:lpstr>
      <vt:lpstr>Patogeneza oštećenja sluha od buke</vt:lpstr>
      <vt:lpstr>Patogeneza oštećenja sluha od buke</vt:lpstr>
      <vt:lpstr>Simptomi koji se razvijaju kao posledica buke</vt:lpstr>
      <vt:lpstr>Simptomi koji se razvijaju kao posledica buke</vt:lpstr>
      <vt:lpstr>Simptomi koji se razvijaju kao posledica buke</vt:lpstr>
      <vt:lpstr>10. dia</vt:lpstr>
      <vt:lpstr>Mere zaštite od buke</vt:lpstr>
      <vt:lpstr>12. dia</vt:lpstr>
      <vt:lpstr>Mere zaštite od buke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20.04.2014. Međunarodni dan zaštite od buke</dc:title>
  <dc:creator>alinori</dc:creator>
  <cp:lastModifiedBy>alinori</cp:lastModifiedBy>
  <cp:revision>5</cp:revision>
  <dcterms:created xsi:type="dcterms:W3CDTF">2014-04-10T16:50:37Z</dcterms:created>
  <dcterms:modified xsi:type="dcterms:W3CDTF">2014-04-10T19:37:03Z</dcterms:modified>
</cp:coreProperties>
</file>