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7" r:id="rId5"/>
    <p:sldId id="264" r:id="rId6"/>
    <p:sldId id="258" r:id="rId7"/>
    <p:sldId id="259" r:id="rId8"/>
    <p:sldId id="265" r:id="rId9"/>
    <p:sldId id="260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BD1401-C4B7-4BCC-B794-BD13C206A824}" type="datetimeFigureOut">
              <a:rPr lang="hu-HU" smtClean="0"/>
              <a:pPr/>
              <a:t>2014.04.07.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69DDA79-3391-4273-81C9-DB1240847B0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galomtar.eski.hu/index.php/V%C3%A9d%C5%91olt%C3%A1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2014. ÁPRILIS UTOLSÓ HETE</a:t>
            </a:r>
            <a:br>
              <a:rPr lang="hu-HU" dirty="0" smtClean="0"/>
            </a:br>
            <a:r>
              <a:rPr lang="hu-HU" dirty="0" smtClean="0"/>
              <a:t>AZ IMMUNIZÁCIÓ VILÁGHETE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sz="4300" dirty="0" smtClean="0"/>
              <a:t>„ Ön mennyire naprakész ? ’’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Szerkesztette: </a:t>
            </a:r>
            <a:r>
              <a:rPr lang="hu-HU" dirty="0" err="1" smtClean="0"/>
              <a:t>dr</a:t>
            </a:r>
            <a:r>
              <a:rPr lang="hu-HU" dirty="0" smtClean="0"/>
              <a:t> Lázár </a:t>
            </a:r>
            <a:r>
              <a:rPr lang="hu-HU" dirty="0" err="1" smtClean="0"/>
              <a:t>Sarnyai</a:t>
            </a:r>
            <a:r>
              <a:rPr lang="hu-HU" dirty="0" smtClean="0"/>
              <a:t> Nóra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 Immunization Week - Kn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28670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Mi az immunizáció ?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Az </a:t>
            </a:r>
            <a:r>
              <a:rPr lang="hu-HU" b="1" dirty="0" smtClean="0"/>
              <a:t>immunizáció</a:t>
            </a:r>
            <a:r>
              <a:rPr lang="hu-HU" dirty="0" smtClean="0"/>
              <a:t> a fertőző betegségekkel szembeni védetté (immunissá) tétel – </a:t>
            </a:r>
            <a:r>
              <a:rPr lang="hu-HU" u="sng" dirty="0" smtClean="0">
                <a:hlinkClick r:id="rId2" tooltip="Védőoltás"/>
              </a:rPr>
              <a:t>védőoltások</a:t>
            </a:r>
            <a:r>
              <a:rPr lang="hu-HU" dirty="0" smtClean="0"/>
              <a:t> segítségével. </a:t>
            </a:r>
          </a:p>
          <a:p>
            <a:r>
              <a:rPr lang="hu-HU" dirty="0" smtClean="0"/>
              <a:t>Az immunizáció lehet: </a:t>
            </a:r>
          </a:p>
          <a:p>
            <a:pPr lvl="0">
              <a:buNone/>
            </a:pPr>
            <a:r>
              <a:rPr lang="hu-HU" i="1" dirty="0" smtClean="0"/>
              <a:t>    Aktív immunizáció</a:t>
            </a:r>
            <a:r>
              <a:rPr lang="hu-HU" dirty="0" smtClean="0"/>
              <a:t>: aminek során gyöngített vagy elölt kórokozók szervezetbe juttatása révén a természetes fertőzés folyamatát utánozzák s ezzel a szervezet természetes védekezőképességét (az ellenanyag-képződést) serkentik a fertőzések kivédése, az immunizáció létrehozása érdekében. </a:t>
            </a:r>
          </a:p>
          <a:p>
            <a:pPr lvl="0">
              <a:buNone/>
            </a:pPr>
            <a:r>
              <a:rPr lang="hu-HU" i="1" dirty="0" smtClean="0"/>
              <a:t>    Passzív immunizáció</a:t>
            </a:r>
            <a:r>
              <a:rPr lang="hu-HU" dirty="0" smtClean="0"/>
              <a:t>: amikor egy bizonyos kórokozó elleni specifikus antitesteknek (a már kész ellenanyagnak) a szervezetbe juttatásával hozzák létre az immunitást. A passzív immunizáció jellemzője, hogy a védelem csupán néhány napig vagy hétig tart, amíg a szervezetből ki nem ürülnek a beoltott ellenanyagok.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Ön mennyire naprakész ? ’’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Az immunizáció széles körben elismert, egyike a valaha vezetett legsikeresebb és költséghatékony egészségügyi beavatkozásoknak. </a:t>
            </a:r>
          </a:p>
          <a:p>
            <a:r>
              <a:rPr lang="hu-HU" dirty="0" smtClean="0"/>
              <a:t>Évente 2 és 3 millió haláleset előzhető meg így, megvédve a gyermekeket nemcsak a már rég ismert gyermekbetegségektől, mint a torokgyík, tetanusz, gyermekbénulás, himlők, de olyan betegségek ellen is, mint a két leghalálosabb gyermekbetegség- a tüdőgyulladás és a </a:t>
            </a:r>
            <a:r>
              <a:rPr lang="hu-HU" dirty="0" err="1" smtClean="0"/>
              <a:t>rota-</a:t>
            </a:r>
            <a:r>
              <a:rPr lang="hu-HU" dirty="0" smtClean="0"/>
              <a:t> vírus okozta hasmenés.</a:t>
            </a:r>
          </a:p>
          <a:p>
            <a:r>
              <a:rPr lang="hu-HU" dirty="0" smtClean="0"/>
              <a:t>Köszönhetően az új és kifinomult vakcináknak megelőzhetőek továbbá a serdülők és felnőttek egyes halálos kimenetelű megbetegedései is, mint az influenza, agyhártyagyulladás és egyes daganatos betegségek( </a:t>
            </a:r>
            <a:r>
              <a:rPr lang="hu-HU" dirty="0" err="1" smtClean="0"/>
              <a:t>méhnyakrák</a:t>
            </a:r>
            <a:r>
              <a:rPr lang="hu-HU" dirty="0" smtClean="0"/>
              <a:t>, májdaganat).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World Immunization Week - Che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Ön mennyire naprakész ? ’’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smtClean="0"/>
              <a:t>A statisztikai adatok mégis azt mutatják, hogy e siker ellenére 5 gyerek közül 1 mégis kimarad az immunizációból. </a:t>
            </a:r>
          </a:p>
          <a:p>
            <a:r>
              <a:rPr lang="hu-HU" dirty="0" smtClean="0"/>
              <a:t>2012-ben a becslések szerint 22.600.000 csecsemőt nem oltottak be.  Ezeknek a gyermekeknek több, mint a fele 3 ország: India, Indonézia és Nigéria területén él.</a:t>
            </a:r>
          </a:p>
          <a:p>
            <a:r>
              <a:rPr lang="hu-HU" dirty="0" smtClean="0"/>
              <a:t>A nem megfelelő ellátás nemcsak az oltóanyagok hiányából adódik, hanem az egészségügyi dolgozók elégtelen számából,  a nem megfelelő politikai és pénzügyi támogatásokból is.</a:t>
            </a:r>
          </a:p>
          <a:p>
            <a:r>
              <a:rPr lang="hu-HU" dirty="0" smtClean="0"/>
              <a:t>Másrészről a védőoltásokról szóló ismeretek hiánya is döntően befolyásolhatja a felnőtteket abban, hogy megakadályozzák saját maguk vagy gyermekük beoltását. 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„ Ön mennyire naprakész ? ’’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Az idei immunizációs hét kampánya arra irányul, hogy csökkentse azt a tudásbeli szakadékot, amely megakadályozza, hogy az emberek az immunizáció mellett döntsenek. </a:t>
            </a:r>
          </a:p>
          <a:p>
            <a:r>
              <a:rPr lang="hu-HU" dirty="0" smtClean="0"/>
              <a:t>Konkrét céloknak számítanak szerte a világon, hogy</a:t>
            </a:r>
          </a:p>
          <a:p>
            <a:pPr lvl="0">
              <a:buNone/>
            </a:pPr>
            <a:r>
              <a:rPr lang="hu-HU" dirty="0" smtClean="0"/>
              <a:t>  az emberek megismerjék, milyen védőoltások állnak rendelkezésre egyes betegségek ellen,</a:t>
            </a:r>
          </a:p>
          <a:p>
            <a:pPr lvl="0">
              <a:buNone/>
            </a:pPr>
            <a:r>
              <a:rPr lang="hu-HU" dirty="0" smtClean="0"/>
              <a:t>   ,érdekeltek legyenek maguk és családjuk </a:t>
            </a:r>
            <a:r>
              <a:rPr lang="hu-HU" dirty="0" err="1" smtClean="0"/>
              <a:t>vakcinációs</a:t>
            </a:r>
            <a:r>
              <a:rPr lang="hu-HU" dirty="0" smtClean="0"/>
              <a:t> állapotának ellenőrzésében, valamint abban, hogy felvegyék a szükséges védőoltásokat. 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World Immunization Week - Prot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rmAutofit/>
          </a:bodyPr>
          <a:lstStyle/>
          <a:p>
            <a:r>
              <a:rPr lang="hu-HU" sz="4000" dirty="0" smtClean="0"/>
              <a:t>„ Ön mennyire naprakész ? ’’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2012- </a:t>
            </a:r>
            <a:r>
              <a:rPr lang="hu-HU" dirty="0" err="1" smtClean="0"/>
              <a:t>ben</a:t>
            </a:r>
            <a:r>
              <a:rPr lang="hu-HU" dirty="0" smtClean="0"/>
              <a:t> az Egészségügyi Világszervezet Közgyűlése elfogadta azt a cselekvési tervet, amely segítséget nyújt az immunizálás előremozdításában az egész világon. </a:t>
            </a:r>
          </a:p>
          <a:p>
            <a:r>
              <a:rPr lang="hu-HU" dirty="0" smtClean="0"/>
              <a:t>A terv célja, hogy az előttünk álló időszakban egészen 2020-ig, javuljon az egészségügyi ellátás és azon belül az immunizáció</a:t>
            </a:r>
            <a:r>
              <a:rPr lang="hu-HU" smtClean="0"/>
              <a:t>, minden </a:t>
            </a:r>
            <a:r>
              <a:rPr lang="hu-HU" dirty="0" smtClean="0"/>
              <a:t>ember érezhesse a védőoltások előnyeit attól függetlenül, hogy hol született, ki ő és hogyan él. </a:t>
            </a:r>
          </a:p>
          <a:p>
            <a:r>
              <a:rPr lang="hu-HU" dirty="0" smtClean="0"/>
              <a:t>A mobiltelefonok és az internet, mint technológiai eszközök ösztönző alternatívát jelentenek e cél megvalósításában csakúgy, mint a plakátok, kampányok, nyilvános tájékoztató rendezvények valamint a média műhelyek. </a:t>
            </a: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495</Words>
  <Application>Microsoft Office PowerPoint</Application>
  <PresentationFormat>Diavetítés a képernyőre (4:3 oldalarány)</PresentationFormat>
  <Paragraphs>25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Napforduló</vt:lpstr>
      <vt:lpstr>2014. ÁPRILIS UTOLSÓ HETE AZ IMMUNIZÁCIÓ VILÁGHETE</vt:lpstr>
      <vt:lpstr>2. dia</vt:lpstr>
      <vt:lpstr>Mi az immunizáció ?</vt:lpstr>
      <vt:lpstr>„ Ön mennyire naprakész ? ’’</vt:lpstr>
      <vt:lpstr>5. dia</vt:lpstr>
      <vt:lpstr>„ Ön mennyire naprakész ? ’’</vt:lpstr>
      <vt:lpstr>„ Ön mennyire naprakész ? ’’</vt:lpstr>
      <vt:lpstr>8. dia</vt:lpstr>
      <vt:lpstr>„ Ön mennyire naprakész ? ’’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2014. ÁPRILIS UTOLSÓ HETE AZ IMMUNIZÁCIÓ VILÁGHETE</dc:title>
  <dc:creator>alinori</dc:creator>
  <cp:lastModifiedBy>alinori</cp:lastModifiedBy>
  <cp:revision>27</cp:revision>
  <dcterms:created xsi:type="dcterms:W3CDTF">2013-12-26T17:32:01Z</dcterms:created>
  <dcterms:modified xsi:type="dcterms:W3CDTF">2014-04-07T07:08:24Z</dcterms:modified>
</cp:coreProperties>
</file>