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5" r:id="rId8"/>
    <p:sldId id="268" r:id="rId9"/>
    <p:sldId id="262" r:id="rId10"/>
    <p:sldId id="264" r:id="rId11"/>
    <p:sldId id="269" r:id="rId12"/>
    <p:sldId id="263" r:id="rId13"/>
    <p:sldId id="266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3BEF-8027-43B5-917D-3161B77A9968}" type="datetimeFigureOut">
              <a:rPr lang="hu-HU" smtClean="0"/>
              <a:pPr/>
              <a:t>2013.12.26.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F5DA02B-6E35-42A2-B803-7BCD77329B1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3BEF-8027-43B5-917D-3161B77A9968}" type="datetimeFigureOut">
              <a:rPr lang="hu-HU" smtClean="0"/>
              <a:pPr/>
              <a:t>2013.12.26.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02B-6E35-42A2-B803-7BCD77329B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3BEF-8027-43B5-917D-3161B77A9968}" type="datetimeFigureOut">
              <a:rPr lang="hu-HU" smtClean="0"/>
              <a:pPr/>
              <a:t>2013.12.26.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02B-6E35-42A2-B803-7BCD77329B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3BEF-8027-43B5-917D-3161B77A9968}" type="datetimeFigureOut">
              <a:rPr lang="hu-HU" smtClean="0"/>
              <a:pPr/>
              <a:t>2013.12.26.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02B-6E35-42A2-B803-7BCD77329B1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3BEF-8027-43B5-917D-3161B77A9968}" type="datetimeFigureOut">
              <a:rPr lang="hu-HU" smtClean="0"/>
              <a:pPr/>
              <a:t>2013.12.26.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5DA02B-6E35-42A2-B803-7BCD77329B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3BEF-8027-43B5-917D-3161B77A9968}" type="datetimeFigureOut">
              <a:rPr lang="hu-HU" smtClean="0"/>
              <a:pPr/>
              <a:t>2013.12.26.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02B-6E35-42A2-B803-7BCD77329B1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3BEF-8027-43B5-917D-3161B77A9968}" type="datetimeFigureOut">
              <a:rPr lang="hu-HU" smtClean="0"/>
              <a:pPr/>
              <a:t>2013.12.26.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02B-6E35-42A2-B803-7BCD77329B1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3BEF-8027-43B5-917D-3161B77A9968}" type="datetimeFigureOut">
              <a:rPr lang="hu-HU" smtClean="0"/>
              <a:pPr/>
              <a:t>2013.12.26.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02B-6E35-42A2-B803-7BCD77329B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3BEF-8027-43B5-917D-3161B77A9968}" type="datetimeFigureOut">
              <a:rPr lang="hu-HU" smtClean="0"/>
              <a:pPr/>
              <a:t>2013.12.26.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02B-6E35-42A2-B803-7BCD77329B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3BEF-8027-43B5-917D-3161B77A9968}" type="datetimeFigureOut">
              <a:rPr lang="hu-HU" smtClean="0"/>
              <a:pPr/>
              <a:t>2013.12.26.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02B-6E35-42A2-B803-7BCD77329B1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3BEF-8027-43B5-917D-3161B77A9968}" type="datetimeFigureOut">
              <a:rPr lang="hu-HU" smtClean="0"/>
              <a:pPr/>
              <a:t>2013.12.26.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5DA02B-6E35-42A2-B803-7BCD77329B1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443BEF-8027-43B5-917D-3161B77A9968}" type="datetimeFigureOut">
              <a:rPr lang="hu-HU" smtClean="0"/>
              <a:pPr/>
              <a:t>2013.12.26.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5DA02B-6E35-42A2-B803-7BCD77329B1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Szerkesztette: </a:t>
            </a:r>
            <a:r>
              <a:rPr lang="hu-HU" dirty="0" err="1" smtClean="0"/>
              <a:t>dr</a:t>
            </a:r>
            <a:r>
              <a:rPr lang="hu-HU" dirty="0" smtClean="0"/>
              <a:t> Lázár </a:t>
            </a:r>
            <a:r>
              <a:rPr lang="hu-HU" dirty="0" err="1" smtClean="0"/>
              <a:t>Sarnyai</a:t>
            </a:r>
            <a:r>
              <a:rPr lang="hu-HU" dirty="0" smtClean="0"/>
              <a:t> Nóra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2014. FEBRUÁR 4.- RÁKELLENES VILÁGNAP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táplálkozási tanácsok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 A 80%-ban friss zöldségeket, zöldségleveket, teljes kiőrlésű gabonát, magvakat, csonthéjasokat (dió, mogyoró stb.) és gyümölcsöket tartalmazó étrend segít a szervezetet átállítani lúgos kémhatású környezetté. Az étrend mintegy 20%-a állhat főtt ételekből, köztük a babot is tartalmazóból. A friss zöldséglevek biztosítják az élő enzimeket, amelyek könnyen felszívódnak, és 15 percen belül eljutnak a sejtek szintjére, hogy táplálják és erősítsék az egészséges sejtek növekedését. Az egészséges sejtek építéséhez szükséges élő enzimek bevitele érdekében próbáljon friss zöldségből készült leveket fogyasztani (mindenféle zöldségből, ideértve a babcsírát!). Azon kívül naponta két-három alkalommal fogyasszon nyers zöldségeket is. Az enzimek már 104 F fokon (40 Celsius) elpusztulnak.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ambulanciak.hu/wp-content/uploads/2012/12/lugos-600x2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45005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naturahirek.hu/wp-content/uploads/2012/12/Wheatgrass-300x2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00372"/>
            <a:ext cx="26432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images.fineartamerica.com/images-medium/wild-blueberries-shirley-siroi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1" y="3000372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enportal.hu/nodepic/648x263/23968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6"/>
            <a:ext cx="4071966" cy="26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img1.indafoto.hu/9/7/123977_9a6fbed9663257d4c0972ff36ecb02f9/18039721_a42d23c489c54a15b056331278820eca_x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000372"/>
            <a:ext cx="22860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Egyéb táplálkozási tanácsok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 Kerülje a kávét, teát és a csokoládét, mert ezeknek magas a koffeintartalma. A zöld tea jobb, és rákellenes hatású. Víz csak tisztított, szűrt vizet fogyasszunk, hogy elkerüljük az ismert toxinokkal és nehézfémekkel szennyezett csapvíz bejutását a szervezetünkbe. A desztillált víz savas, ezért tanácsos kerülni.</a:t>
            </a:r>
          </a:p>
          <a:p>
            <a:endParaRPr lang="hu-HU" dirty="0"/>
          </a:p>
        </p:txBody>
      </p:sp>
      <p:pic>
        <p:nvPicPr>
          <p:cNvPr id="4" name="irc_mi" descr="http://www.anna.hu/images/hu32gt/8547_green-tea-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876"/>
            <a:ext cx="75724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testmozgás is segít…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ráksejtek </a:t>
            </a:r>
            <a:r>
              <a:rPr lang="hu-HU" dirty="0" err="1" smtClean="0"/>
              <a:t>oxigéndús</a:t>
            </a:r>
            <a:r>
              <a:rPr lang="hu-HU" dirty="0" smtClean="0"/>
              <a:t> környezetben nem tudnak burjánzani. A napi rendszeres testmozgás és a mély lélegzetvétel segít több oxigént eljuttatni a sejtek szintjére. Az oxigénterápia is egy olyan eszköz, ami bevethető a ráksejtek elpusztítására.</a:t>
            </a:r>
            <a:endParaRPr lang="hu-HU" dirty="0"/>
          </a:p>
        </p:txBody>
      </p:sp>
      <p:pic>
        <p:nvPicPr>
          <p:cNvPr id="4" name="irc_mi" descr="http://www.szuperinfo.hu/2013/10/IMG_69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143248"/>
            <a:ext cx="3784607" cy="329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menshealth.hu/wp-content/uploads/7339196_xl1-1024x68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3857652" cy="326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s://fbcdn-profile-a.akamaihd.net/hprofile-ak-ash3/c93.62.774.774/s160x160/247485_636251893055403_1388876449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714356"/>
            <a:ext cx="7429552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erdely.ma/ujkepek/2011/02/nagy/65217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9"/>
            <a:ext cx="7143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rák?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rák gyűjtőfogalom: több száz különböző szövettani típusú, különböző biológiai viselkedésű és különböző szervekre lokalizálódó megbetegedést (kóros sejtburjánzást: daganatot) fed. Fél évszázada a rosszindulatú daganatokkal diagnosztizált betegeknek csak 20 százaléka volt megmenthető, ma körülbelül felük meggyógyul.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rák?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rák a leggyakoribb rosszindulatú daganatos betegség. </a:t>
            </a:r>
          </a:p>
          <a:p>
            <a:r>
              <a:rPr lang="hu-HU" dirty="0" smtClean="0"/>
              <a:t> A rákos sejtek kiszabadulnak a szervezet szabályozó tevékenysége alól, így szinte önálló életet élve, mértéktelenül szaporodnak. A rosszindulatú daganatos sejtek merőben különböznek az ép szövetek sejtjeitől. </a:t>
            </a:r>
          </a:p>
          <a:p>
            <a:r>
              <a:rPr lang="hu-HU" dirty="0" smtClean="0"/>
              <a:t>Általában nagy, sötét magvú értéktelen sejtek ezek, amelyek között az összetartó erő kicsi, ezért a daganatból könnyen kiválnak, és többnyire a nyirok, máskor a véráram útján a szervezet más helyeire is eljutnak, s ott belőlük áttétes daganatok alakulhatnak ki. A rákos burjánzás-amennyiben nem kezelik- a szervezet senyvedéséhez, pusztulásához vezet.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users1.ml.mindenkilapja.hu/users/vasserika/uploads/ra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53578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www.merjmosolyogni.hu/wp-content/uploads/2012/07/kutatas-inybetegseg-szajuregi-r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785794"/>
            <a:ext cx="443389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Szűréssel megelőzhető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rákban elhunytak fele megmenthető lenne, ha az elváltozást, a daganatot idejében felismernék és megfelelően kezelnék. Felvilágosítással és szűrővizsgálatokkal az esetek egyharmadát lehetne megelőzni, egyharmadát gyógyítani, a betegek fennmaradó egyharmadát pedig megfelelő életminőség-javító kezelésben részesíteni.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ráksejtek táplálékai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 A cukor táplálja a daganatot. A cukorbevitel megszüntetésével egyik legfontosabb táplálékától fosztjuk meg a ráksejteket. A cukor helyettesítők, pl. a </a:t>
            </a:r>
            <a:r>
              <a:rPr lang="hu-HU" dirty="0" err="1" smtClean="0"/>
              <a:t>NutraSweet</a:t>
            </a:r>
            <a:r>
              <a:rPr lang="hu-HU" dirty="0" smtClean="0"/>
              <a:t>, az </a:t>
            </a:r>
            <a:r>
              <a:rPr lang="hu-HU" dirty="0" err="1" smtClean="0"/>
              <a:t>Equal</a:t>
            </a:r>
            <a:r>
              <a:rPr lang="hu-HU" dirty="0" smtClean="0"/>
              <a:t>, a </a:t>
            </a:r>
            <a:r>
              <a:rPr lang="hu-HU" dirty="0" err="1" smtClean="0"/>
              <a:t>Spoonful</a:t>
            </a:r>
            <a:r>
              <a:rPr lang="hu-HU" dirty="0" smtClean="0"/>
              <a:t> stb. </a:t>
            </a:r>
            <a:r>
              <a:rPr lang="hu-HU" dirty="0" err="1" smtClean="0"/>
              <a:t>aszpartamot</a:t>
            </a:r>
            <a:r>
              <a:rPr lang="hu-HU" dirty="0" smtClean="0"/>
              <a:t> tartalmaznak, ezért károsak. A természetes cukor helyettesítők, pl. a valódi méz vagy a melasz (a répa- vagy nádcukorgyártás mellékterméke) használata javasolt, de ezek is csak nagyon kis mennyiségben. Az asztali só kifehérítésére vegyszereket használnak. Jobb megoldás a tengeri só.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2.bp.blogspot.com/-ojkSLMAIS00/Uc6zH3iA7hI/AAAAAAAAC6g/fofTOob_jR0/s647/phpThumb_generated_thumbnailpn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0723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A ráksejtek táplálékai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 A tej a szervezetet nyálkaképződésre serkenti, különösen a gyomor-bél traktusban. A nyálka táplálja a daganatokat. A tej megvonásával a ráksejtek éhezni kényszerülnek.</a:t>
            </a:r>
          </a:p>
          <a:p>
            <a:r>
              <a:rPr lang="hu-HU" dirty="0" smtClean="0"/>
              <a:t>A ráksejtek virulnak savas környezetben. A hús alapú étrend savas és ezért jobb, ha marha- és sertéshús helyett inkább halakat és kis mennyiségben csirkét fogyasztunk. A húsok vágóállat-antibiotikumokat, növekedési hormonokat és parazitákat is tartalmazhatnak, amelyek mindegyike ártalmas, különösen a rákban szenvedők </a:t>
            </a:r>
            <a:r>
              <a:rPr lang="hu-HU" dirty="0" err="1" smtClean="0"/>
              <a:t>számára.ényszerülnek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észvén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</TotalTime>
  <Words>259</Words>
  <Application>Microsoft Office PowerPoint</Application>
  <PresentationFormat>Diavetítés a képernyőre (4:3 oldalarány)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Részvény</vt:lpstr>
      <vt:lpstr>2014. FEBRUÁR 4.- RÁKELLENES VILÁGNAP</vt:lpstr>
      <vt:lpstr>2. dia</vt:lpstr>
      <vt:lpstr>Mi a rák?</vt:lpstr>
      <vt:lpstr>Mi a rák?</vt:lpstr>
      <vt:lpstr>5. dia</vt:lpstr>
      <vt:lpstr>Szűréssel megelőzhető</vt:lpstr>
      <vt:lpstr>A ráksejtek táplálékai</vt:lpstr>
      <vt:lpstr>8. dia</vt:lpstr>
      <vt:lpstr>A ráksejtek táplálékai</vt:lpstr>
      <vt:lpstr>Egyéb táplálkozási tanácsok</vt:lpstr>
      <vt:lpstr>11. dia</vt:lpstr>
      <vt:lpstr>Egyéb táplálkozási tanácsok</vt:lpstr>
      <vt:lpstr>A testmozgás is segít…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2014. FEBRUÁR 4.- RÁKELLENES VILÁGNAP</dc:title>
  <dc:creator>alinori</dc:creator>
  <cp:lastModifiedBy>alinori</cp:lastModifiedBy>
  <cp:revision>13</cp:revision>
  <dcterms:created xsi:type="dcterms:W3CDTF">2013-12-22T09:32:04Z</dcterms:created>
  <dcterms:modified xsi:type="dcterms:W3CDTF">2013-12-26T19:38:34Z</dcterms:modified>
</cp:coreProperties>
</file>