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0" r:id="rId5"/>
    <p:sldId id="259" r:id="rId6"/>
    <p:sldId id="261" r:id="rId7"/>
    <p:sldId id="263" r:id="rId8"/>
    <p:sldId id="258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75D-12CD-4717-948A-3D10D6086584}" type="datetimeFigureOut">
              <a:rPr lang="hu-HU" smtClean="0"/>
              <a:t>2014.04.10.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E7FC-7734-40CB-BFE0-E008E7AA2506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75D-12CD-4717-948A-3D10D6086584}" type="datetimeFigureOut">
              <a:rPr lang="hu-HU" smtClean="0"/>
              <a:t>2014.04.10.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E7FC-7734-40CB-BFE0-E008E7AA25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75D-12CD-4717-948A-3D10D6086584}" type="datetimeFigureOut">
              <a:rPr lang="hu-HU" smtClean="0"/>
              <a:t>2014.04.10.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E7FC-7734-40CB-BFE0-E008E7AA25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75D-12CD-4717-948A-3D10D6086584}" type="datetimeFigureOut">
              <a:rPr lang="hu-HU" smtClean="0"/>
              <a:t>2014.04.10.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E7FC-7734-40CB-BFE0-E008E7AA25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75D-12CD-4717-948A-3D10D6086584}" type="datetimeFigureOut">
              <a:rPr lang="hu-HU" smtClean="0"/>
              <a:t>2014.04.10.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E7FC-7734-40CB-BFE0-E008E7AA2506}" type="slidenum">
              <a:rPr lang="hu-HU" smtClean="0"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75D-12CD-4717-948A-3D10D6086584}" type="datetimeFigureOut">
              <a:rPr lang="hu-HU" smtClean="0"/>
              <a:t>2014.04.10.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E7FC-7734-40CB-BFE0-E008E7AA25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75D-12CD-4717-948A-3D10D6086584}" type="datetimeFigureOut">
              <a:rPr lang="hu-HU" smtClean="0"/>
              <a:t>2014.04.10.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E7FC-7734-40CB-BFE0-E008E7AA25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75D-12CD-4717-948A-3D10D6086584}" type="datetimeFigureOut">
              <a:rPr lang="hu-HU" smtClean="0"/>
              <a:t>2014.04.10.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E7FC-7734-40CB-BFE0-E008E7AA25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75D-12CD-4717-948A-3D10D6086584}" type="datetimeFigureOut">
              <a:rPr lang="hu-HU" smtClean="0"/>
              <a:t>2014.04.10.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E7FC-7734-40CB-BFE0-E008E7AA25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75D-12CD-4717-948A-3D10D6086584}" type="datetimeFigureOut">
              <a:rPr lang="hu-HU" smtClean="0"/>
              <a:t>2014.04.10.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1E7FC-7734-40CB-BFE0-E008E7AA2506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2175D-12CD-4717-948A-3D10D6086584}" type="datetimeFigureOut">
              <a:rPr lang="hu-HU" smtClean="0"/>
              <a:t>2014.04.10.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11E7FC-7734-40CB-BFE0-E008E7AA2506}" type="slidenum">
              <a:rPr lang="hu-HU" smtClean="0"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22175D-12CD-4717-948A-3D10D6086584}" type="datetimeFigureOut">
              <a:rPr lang="hu-HU" smtClean="0"/>
              <a:t>2014.04.10.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11E7FC-7734-40CB-BFE0-E008E7AA2506}" type="slidenum">
              <a:rPr lang="hu-HU" smtClean="0"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28.04.2014. </a:t>
            </a:r>
            <a:r>
              <a:rPr lang="hu-HU" dirty="0" err="1" smtClean="0"/>
              <a:t>Svetski</a:t>
            </a:r>
            <a:r>
              <a:rPr lang="hu-HU" dirty="0" smtClean="0"/>
              <a:t> </a:t>
            </a:r>
            <a:r>
              <a:rPr lang="hu-HU" dirty="0" err="1" smtClean="0"/>
              <a:t>dan</a:t>
            </a:r>
            <a:r>
              <a:rPr lang="hu-HU" dirty="0" smtClean="0"/>
              <a:t> </a:t>
            </a:r>
            <a:r>
              <a:rPr lang="hu-HU" dirty="0" err="1" smtClean="0"/>
              <a:t>bezbednosti</a:t>
            </a:r>
            <a:r>
              <a:rPr lang="hu-HU" dirty="0" smtClean="0"/>
              <a:t> na </a:t>
            </a:r>
            <a:r>
              <a:rPr lang="hu-HU" dirty="0" err="1" smtClean="0"/>
              <a:t>radu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err="1" smtClean="0"/>
              <a:t>Priredila</a:t>
            </a:r>
            <a:r>
              <a:rPr lang="hu-HU" dirty="0" smtClean="0"/>
              <a:t>: </a:t>
            </a:r>
            <a:r>
              <a:rPr lang="hu-HU" dirty="0" err="1" smtClean="0"/>
              <a:t>dr</a:t>
            </a:r>
            <a:r>
              <a:rPr lang="hu-HU" dirty="0" smtClean="0"/>
              <a:t> </a:t>
            </a:r>
            <a:r>
              <a:rPr lang="hu-HU" dirty="0" err="1" smtClean="0"/>
              <a:t>Nora</a:t>
            </a:r>
            <a:r>
              <a:rPr lang="hu-HU" dirty="0" smtClean="0"/>
              <a:t> La</a:t>
            </a:r>
            <a:r>
              <a:rPr lang="sr-Latn-RS" dirty="0" smtClean="0"/>
              <a:t>zar Šarnjai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www.vatroival.com/slike/bezbednost-i-zdravlje-na-radu/nadzor/bzr-konsalting-0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5" y="1000108"/>
            <a:ext cx="7500990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 smtClean="0"/>
              <a:t>Uloga bezbednosti i zaštite zdravlja na radu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Uloga</a:t>
            </a:r>
            <a:r>
              <a:rPr lang="hu-HU" dirty="0" smtClean="0"/>
              <a:t> </a:t>
            </a:r>
            <a:r>
              <a:rPr lang="hu-HU" dirty="0" err="1" smtClean="0"/>
              <a:t>bezbednosti</a:t>
            </a:r>
            <a:r>
              <a:rPr lang="hu-HU" dirty="0" smtClean="0"/>
              <a:t> i </a:t>
            </a:r>
            <a:r>
              <a:rPr lang="hu-HU" dirty="0" err="1" smtClean="0"/>
              <a:t>zaštite</a:t>
            </a:r>
            <a:r>
              <a:rPr lang="hu-HU" dirty="0" smtClean="0"/>
              <a:t> </a:t>
            </a:r>
            <a:r>
              <a:rPr lang="hu-HU" dirty="0" err="1" smtClean="0"/>
              <a:t>zdravlja</a:t>
            </a:r>
            <a:r>
              <a:rPr lang="hu-HU" dirty="0" smtClean="0"/>
              <a:t> na </a:t>
            </a:r>
            <a:r>
              <a:rPr lang="hu-HU" dirty="0" err="1" smtClean="0"/>
              <a:t>radu</a:t>
            </a:r>
            <a:r>
              <a:rPr lang="hu-HU" dirty="0" smtClean="0"/>
              <a:t> </a:t>
            </a:r>
            <a:r>
              <a:rPr lang="hu-HU" dirty="0" err="1" smtClean="0"/>
              <a:t>određena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njenim</a:t>
            </a:r>
            <a:r>
              <a:rPr lang="hu-HU" dirty="0" smtClean="0"/>
              <a:t> </a:t>
            </a:r>
            <a:r>
              <a:rPr lang="hu-HU" dirty="0" err="1" smtClean="0"/>
              <a:t>ciljem</a:t>
            </a:r>
            <a:r>
              <a:rPr lang="hu-HU" dirty="0" smtClean="0"/>
              <a:t> </a:t>
            </a:r>
            <a:r>
              <a:rPr lang="hu-HU" dirty="0" smtClean="0"/>
              <a:t>i </a:t>
            </a:r>
            <a:r>
              <a:rPr lang="hu-HU" dirty="0" err="1" smtClean="0"/>
              <a:t>obimom</a:t>
            </a:r>
            <a:r>
              <a:rPr lang="hu-HU" dirty="0" smtClean="0"/>
              <a:t> </a:t>
            </a:r>
            <a:r>
              <a:rPr lang="hu-HU" dirty="0" err="1" smtClean="0"/>
              <a:t>prava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obaveza</a:t>
            </a:r>
            <a:r>
              <a:rPr lang="hu-HU" dirty="0" smtClean="0"/>
              <a:t> </a:t>
            </a:r>
            <a:r>
              <a:rPr lang="hu-HU" dirty="0" err="1" smtClean="0"/>
              <a:t>poslodavca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radnika</a:t>
            </a:r>
            <a:r>
              <a:rPr lang="hu-HU" dirty="0" smtClean="0"/>
              <a:t>. </a:t>
            </a:r>
            <a:r>
              <a:rPr lang="hu-HU" dirty="0" err="1" smtClean="0"/>
              <a:t>Težnja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da se </a:t>
            </a:r>
            <a:r>
              <a:rPr lang="hu-HU" dirty="0" smtClean="0"/>
              <a:t>u </a:t>
            </a:r>
            <a:r>
              <a:rPr lang="hu-HU" dirty="0" err="1" smtClean="0"/>
              <a:t>skladu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zakonom</a:t>
            </a:r>
            <a:r>
              <a:rPr lang="hu-HU" dirty="0" smtClean="0"/>
              <a:t> i </a:t>
            </a:r>
            <a:r>
              <a:rPr lang="hu-HU" dirty="0" err="1" smtClean="0"/>
              <a:t>drugim</a:t>
            </a:r>
            <a:r>
              <a:rPr lang="hu-HU" dirty="0" smtClean="0"/>
              <a:t> </a:t>
            </a:r>
            <a:r>
              <a:rPr lang="hu-HU" dirty="0" err="1" smtClean="0"/>
              <a:t>propisima</a:t>
            </a:r>
            <a:r>
              <a:rPr lang="hu-HU" dirty="0" smtClean="0"/>
              <a:t> </a:t>
            </a:r>
            <a:r>
              <a:rPr lang="hu-HU" dirty="0" err="1" smtClean="0"/>
              <a:t>iz</a:t>
            </a:r>
            <a:r>
              <a:rPr lang="hu-HU" dirty="0" smtClean="0"/>
              <a:t> </a:t>
            </a:r>
            <a:r>
              <a:rPr lang="hu-HU" dirty="0" err="1" smtClean="0"/>
              <a:t>ove</a:t>
            </a:r>
            <a:r>
              <a:rPr lang="hu-HU" dirty="0" smtClean="0"/>
              <a:t> </a:t>
            </a:r>
            <a:r>
              <a:rPr lang="hu-HU" dirty="0" err="1" smtClean="0"/>
              <a:t>oblasti</a:t>
            </a:r>
            <a:r>
              <a:rPr lang="hu-HU" dirty="0" smtClean="0"/>
              <a:t>, </a:t>
            </a:r>
            <a:r>
              <a:rPr lang="hu-HU" dirty="0" err="1" smtClean="0"/>
              <a:t>dostigne</a:t>
            </a:r>
            <a:r>
              <a:rPr lang="hu-HU" dirty="0" smtClean="0"/>
              <a:t> </a:t>
            </a:r>
            <a:r>
              <a:rPr lang="hu-HU" dirty="0" smtClean="0"/>
              <a:t> </a:t>
            </a:r>
            <a:r>
              <a:rPr lang="hu-HU" dirty="0" err="1" smtClean="0"/>
              <a:t>najviši</a:t>
            </a:r>
            <a:r>
              <a:rPr lang="hu-HU" dirty="0" smtClean="0"/>
              <a:t> </a:t>
            </a:r>
            <a:r>
              <a:rPr lang="hu-HU" dirty="0" err="1" smtClean="0"/>
              <a:t>nivo</a:t>
            </a:r>
            <a:r>
              <a:rPr lang="hu-HU" dirty="0" smtClean="0"/>
              <a:t> </a:t>
            </a:r>
            <a:r>
              <a:rPr lang="hu-HU" dirty="0" err="1" smtClean="0"/>
              <a:t>zdravstvene</a:t>
            </a:r>
            <a:r>
              <a:rPr lang="hu-HU" dirty="0" smtClean="0"/>
              <a:t> i </a:t>
            </a:r>
            <a:r>
              <a:rPr lang="hu-HU" dirty="0" err="1" smtClean="0"/>
              <a:t>psihofizičke</a:t>
            </a:r>
            <a:r>
              <a:rPr lang="hu-HU" dirty="0" smtClean="0"/>
              <a:t> </a:t>
            </a:r>
            <a:r>
              <a:rPr lang="hu-HU" dirty="0" err="1" smtClean="0"/>
              <a:t>zaštite</a:t>
            </a:r>
            <a:r>
              <a:rPr lang="hu-HU" dirty="0" smtClean="0"/>
              <a:t>. U </a:t>
            </a:r>
            <a:r>
              <a:rPr lang="hu-HU" dirty="0" err="1" smtClean="0"/>
              <a:t>tom</a:t>
            </a:r>
            <a:r>
              <a:rPr lang="hu-HU" dirty="0" smtClean="0"/>
              <a:t> </a:t>
            </a:r>
            <a:r>
              <a:rPr lang="hu-HU" dirty="0" err="1" smtClean="0"/>
              <a:t>smislu</a:t>
            </a:r>
            <a:r>
              <a:rPr lang="hu-HU" dirty="0" smtClean="0"/>
              <a:t>, </a:t>
            </a:r>
            <a:r>
              <a:rPr lang="hu-HU" dirty="0" err="1" smtClean="0"/>
              <a:t>uslovi</a:t>
            </a:r>
            <a:r>
              <a:rPr lang="hu-HU" dirty="0" smtClean="0"/>
              <a:t> </a:t>
            </a:r>
            <a:r>
              <a:rPr lang="hu-HU" dirty="0" err="1" smtClean="0"/>
              <a:t>rada</a:t>
            </a:r>
            <a:r>
              <a:rPr lang="hu-HU" dirty="0" smtClean="0"/>
              <a:t>, </a:t>
            </a:r>
            <a:r>
              <a:rPr lang="hu-HU" dirty="0" err="1" smtClean="0"/>
              <a:t>sredstva</a:t>
            </a:r>
            <a:r>
              <a:rPr lang="hu-HU" dirty="0" smtClean="0"/>
              <a:t> i </a:t>
            </a:r>
            <a:r>
              <a:rPr lang="hu-HU" dirty="0" err="1" smtClean="0"/>
              <a:t>organizacija</a:t>
            </a:r>
            <a:r>
              <a:rPr lang="hu-HU" dirty="0" smtClean="0"/>
              <a:t> </a:t>
            </a:r>
            <a:r>
              <a:rPr lang="hu-HU" dirty="0" err="1" smtClean="0"/>
              <a:t>rada</a:t>
            </a:r>
            <a:r>
              <a:rPr lang="hu-HU" dirty="0" smtClean="0"/>
              <a:t> </a:t>
            </a:r>
            <a:r>
              <a:rPr lang="hu-HU" dirty="0" err="1" smtClean="0"/>
              <a:t>moraju</a:t>
            </a:r>
            <a:r>
              <a:rPr lang="hu-HU" dirty="0" smtClean="0"/>
              <a:t> biti </a:t>
            </a:r>
            <a:r>
              <a:rPr lang="hu-HU" dirty="0" err="1" smtClean="0"/>
              <a:t>prilagođeni</a:t>
            </a:r>
            <a:r>
              <a:rPr lang="hu-HU" dirty="0" smtClean="0"/>
              <a:t> </a:t>
            </a:r>
            <a:r>
              <a:rPr lang="hu-HU" dirty="0" err="1" smtClean="0"/>
              <a:t>potrebama</a:t>
            </a:r>
            <a:r>
              <a:rPr lang="hu-HU" dirty="0" smtClean="0"/>
              <a:t> </a:t>
            </a:r>
            <a:r>
              <a:rPr lang="hu-HU" dirty="0" err="1" smtClean="0"/>
              <a:t>radnika</a:t>
            </a:r>
            <a:r>
              <a:rPr lang="hu-HU" dirty="0" smtClean="0"/>
              <a:t> </a:t>
            </a:r>
            <a:r>
              <a:rPr lang="hu-HU" dirty="0" smtClean="0"/>
              <a:t>a </a:t>
            </a:r>
            <a:r>
              <a:rPr lang="hu-HU" dirty="0" err="1" smtClean="0"/>
              <a:t>istovremeno</a:t>
            </a:r>
            <a:r>
              <a:rPr lang="hu-HU" dirty="0" smtClean="0"/>
              <a:t> </a:t>
            </a:r>
            <a:r>
              <a:rPr lang="hu-HU" dirty="0" err="1" smtClean="0"/>
              <a:t>radnici</a:t>
            </a:r>
            <a:r>
              <a:rPr lang="hu-HU" dirty="0" smtClean="0"/>
              <a:t> </a:t>
            </a:r>
            <a:r>
              <a:rPr lang="hu-HU" dirty="0" err="1" smtClean="0"/>
              <a:t>moraju</a:t>
            </a:r>
            <a:r>
              <a:rPr lang="hu-HU" dirty="0" smtClean="0"/>
              <a:t> biti </a:t>
            </a:r>
            <a:r>
              <a:rPr lang="hu-HU" dirty="0" err="1" smtClean="0"/>
              <a:t>motivisani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aktivno</a:t>
            </a:r>
            <a:r>
              <a:rPr lang="hu-HU" dirty="0" smtClean="0"/>
              <a:t> </a:t>
            </a:r>
            <a:r>
              <a:rPr lang="hu-HU" dirty="0" err="1" smtClean="0"/>
              <a:t>uključivanje</a:t>
            </a:r>
            <a:r>
              <a:rPr lang="hu-HU" dirty="0" smtClean="0"/>
              <a:t> </a:t>
            </a:r>
            <a:r>
              <a:rPr lang="hu-HU" dirty="0" smtClean="0"/>
              <a:t>u </a:t>
            </a:r>
            <a:r>
              <a:rPr lang="hu-HU" dirty="0" err="1" smtClean="0"/>
              <a:t>sve</a:t>
            </a:r>
            <a:r>
              <a:rPr lang="hu-HU" dirty="0" smtClean="0"/>
              <a:t> </a:t>
            </a:r>
            <a:r>
              <a:rPr lang="hu-HU" dirty="0" err="1" smtClean="0"/>
              <a:t>aktivnosti</a:t>
            </a:r>
            <a:r>
              <a:rPr lang="hu-HU" dirty="0" smtClean="0"/>
              <a:t>. 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Profesionalne štetnosti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err="1" smtClean="0"/>
              <a:t>Profesionalne</a:t>
            </a:r>
            <a:r>
              <a:rPr lang="hu-HU" dirty="0" smtClean="0"/>
              <a:t> </a:t>
            </a:r>
            <a:r>
              <a:rPr lang="hu-HU" dirty="0" err="1" smtClean="0"/>
              <a:t>štetnosti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svi</a:t>
            </a:r>
            <a:r>
              <a:rPr lang="hu-HU" dirty="0" smtClean="0"/>
              <a:t> </a:t>
            </a:r>
            <a:r>
              <a:rPr lang="hu-HU" dirty="0" err="1" smtClean="0"/>
              <a:t>štetni</a:t>
            </a:r>
            <a:r>
              <a:rPr lang="hu-HU" dirty="0" smtClean="0"/>
              <a:t> </a:t>
            </a:r>
            <a:r>
              <a:rPr lang="hu-HU" dirty="0" err="1" smtClean="0"/>
              <a:t>činioci</a:t>
            </a:r>
            <a:r>
              <a:rPr lang="hu-HU" dirty="0" smtClean="0"/>
              <a:t> </a:t>
            </a:r>
            <a:r>
              <a:rPr lang="hu-HU" dirty="0" err="1" smtClean="0"/>
              <a:t>koji</a:t>
            </a:r>
            <a:r>
              <a:rPr lang="hu-HU" dirty="0" smtClean="0"/>
              <a:t> se </a:t>
            </a:r>
            <a:r>
              <a:rPr lang="hu-HU" dirty="0" err="1" smtClean="0"/>
              <a:t>javljaju</a:t>
            </a:r>
            <a:r>
              <a:rPr lang="hu-HU" dirty="0" smtClean="0"/>
              <a:t> u </a:t>
            </a:r>
            <a:r>
              <a:rPr lang="hu-HU" dirty="0" err="1" smtClean="0"/>
              <a:t>radnom</a:t>
            </a:r>
            <a:r>
              <a:rPr lang="hu-HU" dirty="0" smtClean="0"/>
              <a:t> </a:t>
            </a:r>
            <a:r>
              <a:rPr lang="hu-HU" dirty="0" err="1" smtClean="0"/>
              <a:t>procesu</a:t>
            </a:r>
            <a:r>
              <a:rPr lang="hu-HU" dirty="0" smtClean="0"/>
              <a:t> i </a:t>
            </a:r>
            <a:r>
              <a:rPr lang="hu-HU" dirty="0" err="1" smtClean="0"/>
              <a:t>potencijalno</a:t>
            </a:r>
            <a:r>
              <a:rPr lang="hu-HU" dirty="0" smtClean="0"/>
              <a:t> </a:t>
            </a:r>
            <a:r>
              <a:rPr lang="hu-HU" dirty="0" err="1" smtClean="0"/>
              <a:t>ostećuju</a:t>
            </a:r>
            <a:r>
              <a:rPr lang="hu-HU" dirty="0" smtClean="0"/>
              <a:t> </a:t>
            </a:r>
            <a:r>
              <a:rPr lang="hu-HU" dirty="0" err="1" smtClean="0"/>
              <a:t>zdravlje</a:t>
            </a:r>
            <a:r>
              <a:rPr lang="hu-HU" dirty="0" smtClean="0"/>
              <a:t>. </a:t>
            </a:r>
            <a:r>
              <a:rPr lang="hu-HU" dirty="0" err="1" smtClean="0"/>
              <a:t>Obuhvataju</a:t>
            </a:r>
            <a:r>
              <a:rPr lang="hu-HU" dirty="0" smtClean="0"/>
              <a:t> </a:t>
            </a:r>
            <a:r>
              <a:rPr lang="hu-HU" dirty="0" smtClean="0"/>
              <a:t>:</a:t>
            </a:r>
            <a:br>
              <a:rPr lang="hu-HU" dirty="0" smtClean="0"/>
            </a:br>
            <a:r>
              <a:rPr lang="hu-HU" dirty="0" smtClean="0"/>
              <a:t>1.štetnosti </a:t>
            </a:r>
            <a:r>
              <a:rPr lang="hu-HU" dirty="0" smtClean="0"/>
              <a:t>u </a:t>
            </a:r>
            <a:r>
              <a:rPr lang="hu-HU" dirty="0" err="1" smtClean="0"/>
              <a:t>vezi</a:t>
            </a:r>
            <a:r>
              <a:rPr lang="hu-HU" dirty="0" smtClean="0"/>
              <a:t> </a:t>
            </a:r>
            <a:r>
              <a:rPr lang="hu-HU" dirty="0" err="1" smtClean="0"/>
              <a:t>sa</a:t>
            </a:r>
            <a:r>
              <a:rPr lang="hu-HU" dirty="0" smtClean="0"/>
              <a:t> </a:t>
            </a:r>
            <a:r>
              <a:rPr lang="hu-HU" dirty="0" err="1" smtClean="0"/>
              <a:t>procesom</a:t>
            </a:r>
            <a:r>
              <a:rPr lang="hu-HU" dirty="0" smtClean="0"/>
              <a:t> </a:t>
            </a:r>
            <a:r>
              <a:rPr lang="hu-HU" dirty="0" err="1" smtClean="0"/>
              <a:t>proizvodnje</a:t>
            </a:r>
            <a:r>
              <a:rPr lang="hu-HU" dirty="0" smtClean="0"/>
              <a:t> (fiz., </a:t>
            </a:r>
            <a:r>
              <a:rPr lang="hu-HU" dirty="0" err="1" smtClean="0"/>
              <a:t>hem</a:t>
            </a:r>
            <a:r>
              <a:rPr lang="hu-HU" dirty="0" smtClean="0"/>
              <a:t>., </a:t>
            </a:r>
            <a:r>
              <a:rPr lang="hu-HU" dirty="0" err="1" smtClean="0"/>
              <a:t>biol</a:t>
            </a:r>
            <a:r>
              <a:rPr lang="hu-HU" dirty="0" smtClean="0"/>
              <a:t>. </a:t>
            </a:r>
            <a:r>
              <a:rPr lang="hu-HU" dirty="0" err="1" smtClean="0"/>
              <a:t>agensi</a:t>
            </a:r>
            <a:r>
              <a:rPr lang="hu-HU" dirty="0" smtClean="0"/>
              <a:t>);                                                                                                                                                                                                          2.štetnosti </a:t>
            </a:r>
            <a:r>
              <a:rPr lang="hu-HU" dirty="0" err="1" smtClean="0"/>
              <a:t>poreklom</a:t>
            </a:r>
            <a:r>
              <a:rPr lang="hu-HU" dirty="0" smtClean="0"/>
              <a:t> </a:t>
            </a:r>
            <a:r>
              <a:rPr lang="hu-HU" dirty="0" err="1" smtClean="0"/>
              <a:t>od</a:t>
            </a:r>
            <a:r>
              <a:rPr lang="hu-HU" dirty="0" smtClean="0"/>
              <a:t> </a:t>
            </a:r>
            <a:r>
              <a:rPr lang="hu-HU" dirty="0" err="1" smtClean="0"/>
              <a:t>nepovoljnih</a:t>
            </a:r>
            <a:r>
              <a:rPr lang="hu-HU" dirty="0" smtClean="0"/>
              <a:t> </a:t>
            </a:r>
            <a:r>
              <a:rPr lang="hu-HU" dirty="0" err="1" smtClean="0"/>
              <a:t>higijenskih</a:t>
            </a:r>
            <a:r>
              <a:rPr lang="hu-HU" dirty="0" smtClean="0"/>
              <a:t> i </a:t>
            </a:r>
            <a:r>
              <a:rPr lang="hu-HU" dirty="0" err="1" smtClean="0"/>
              <a:t>sanitarnih</a:t>
            </a:r>
            <a:r>
              <a:rPr lang="hu-HU" dirty="0" smtClean="0"/>
              <a:t> </a:t>
            </a:r>
            <a:r>
              <a:rPr lang="hu-HU" dirty="0" err="1" smtClean="0"/>
              <a:t>uslova</a:t>
            </a:r>
            <a:r>
              <a:rPr lang="hu-HU" dirty="0" smtClean="0"/>
              <a:t>;                                                                                                                                                                                                                 3.štetnosti </a:t>
            </a:r>
            <a:r>
              <a:rPr lang="hu-HU" dirty="0" err="1" smtClean="0"/>
              <a:t>usled</a:t>
            </a:r>
            <a:r>
              <a:rPr lang="hu-HU" dirty="0" smtClean="0"/>
              <a:t> </a:t>
            </a:r>
            <a:r>
              <a:rPr lang="hu-HU" dirty="0" err="1" smtClean="0"/>
              <a:t>nefizioloških</a:t>
            </a:r>
            <a:r>
              <a:rPr lang="hu-HU" dirty="0" smtClean="0"/>
              <a:t> </a:t>
            </a:r>
            <a:r>
              <a:rPr lang="hu-HU" dirty="0" err="1" smtClean="0"/>
              <a:t>uslova</a:t>
            </a:r>
            <a:r>
              <a:rPr lang="hu-HU" dirty="0" smtClean="0"/>
              <a:t> </a:t>
            </a:r>
            <a:r>
              <a:rPr lang="hu-HU" dirty="0" err="1" smtClean="0"/>
              <a:t>rada</a:t>
            </a:r>
            <a:r>
              <a:rPr lang="hu-HU" dirty="0" smtClean="0"/>
              <a:t> i </a:t>
            </a:r>
            <a:r>
              <a:rPr lang="hu-HU" dirty="0" err="1" smtClean="0"/>
              <a:t>organizacije</a:t>
            </a:r>
            <a:r>
              <a:rPr lang="hu-HU" dirty="0" smtClean="0"/>
              <a:t> </a:t>
            </a:r>
            <a:r>
              <a:rPr lang="hu-HU" dirty="0" err="1" smtClean="0"/>
              <a:t>posla</a:t>
            </a:r>
            <a:r>
              <a:rPr lang="hu-HU" dirty="0" smtClean="0"/>
              <a:t>;</a:t>
            </a:r>
            <a:br>
              <a:rPr lang="hu-HU" dirty="0" smtClean="0"/>
            </a:br>
            <a:r>
              <a:rPr lang="hu-HU" dirty="0" smtClean="0"/>
              <a:t>4.psihosocijalni (</a:t>
            </a:r>
            <a:r>
              <a:rPr lang="hu-HU" dirty="0" err="1" smtClean="0"/>
              <a:t>npr</a:t>
            </a:r>
            <a:r>
              <a:rPr lang="hu-HU" dirty="0" smtClean="0"/>
              <a:t>. </a:t>
            </a:r>
            <a:r>
              <a:rPr lang="hu-HU" dirty="0" err="1" smtClean="0"/>
              <a:t>loši</a:t>
            </a:r>
            <a:r>
              <a:rPr lang="hu-HU" dirty="0" smtClean="0"/>
              <a:t> </a:t>
            </a:r>
            <a:r>
              <a:rPr lang="hu-HU" dirty="0" err="1" smtClean="0"/>
              <a:t>međuljudski</a:t>
            </a:r>
            <a:r>
              <a:rPr lang="hu-HU" dirty="0" smtClean="0"/>
              <a:t> </a:t>
            </a:r>
            <a:r>
              <a:rPr lang="hu-HU" dirty="0" err="1" smtClean="0"/>
              <a:t>odnosi</a:t>
            </a:r>
            <a:r>
              <a:rPr lang="hu-HU" dirty="0" smtClean="0"/>
              <a:t>)</a:t>
            </a:r>
            <a:endParaRPr lang="hu-HU" dirty="0" smtClean="0"/>
          </a:p>
          <a:p>
            <a:pPr>
              <a:buNone/>
            </a:pPr>
            <a:r>
              <a:rPr lang="hu-HU" dirty="0" smtClean="0"/>
              <a:t>                                                                                                                                                                                                         </a:t>
            </a:r>
            <a:endParaRPr lang="hu-H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Profesionalne štetnosti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Agensi</a:t>
            </a:r>
            <a:r>
              <a:rPr lang="hu-HU" dirty="0" smtClean="0"/>
              <a:t> </a:t>
            </a:r>
            <a:r>
              <a:rPr lang="hu-HU" dirty="0" err="1" smtClean="0"/>
              <a:t>fizičke</a:t>
            </a:r>
            <a:r>
              <a:rPr lang="hu-HU" dirty="0" smtClean="0"/>
              <a:t> </a:t>
            </a:r>
            <a:r>
              <a:rPr lang="hu-HU" dirty="0" err="1" smtClean="0"/>
              <a:t>prirode</a:t>
            </a:r>
            <a:r>
              <a:rPr lang="hu-HU" dirty="0" smtClean="0"/>
              <a:t>: faktori </a:t>
            </a:r>
            <a:r>
              <a:rPr lang="hu-HU" dirty="0" err="1" smtClean="0"/>
              <a:t>klime</a:t>
            </a:r>
            <a:r>
              <a:rPr lang="hu-HU" dirty="0" smtClean="0"/>
              <a:t> i </a:t>
            </a:r>
            <a:r>
              <a:rPr lang="hu-HU" dirty="0" err="1" smtClean="0"/>
              <a:t>mikroklime</a:t>
            </a:r>
            <a:r>
              <a:rPr lang="hu-HU" dirty="0" smtClean="0"/>
              <a:t>, </a:t>
            </a:r>
            <a:r>
              <a:rPr lang="hu-HU" dirty="0" err="1" smtClean="0"/>
              <a:t>barometarski</a:t>
            </a:r>
            <a:r>
              <a:rPr lang="hu-HU" dirty="0" smtClean="0"/>
              <a:t> </a:t>
            </a:r>
            <a:r>
              <a:rPr lang="hu-HU" dirty="0" err="1" smtClean="0"/>
              <a:t>pritisak</a:t>
            </a:r>
            <a:r>
              <a:rPr lang="hu-HU" dirty="0" smtClean="0"/>
              <a:t>, </a:t>
            </a:r>
            <a:r>
              <a:rPr lang="hu-HU" dirty="0" err="1" smtClean="0"/>
              <a:t>buka</a:t>
            </a:r>
            <a:r>
              <a:rPr lang="hu-HU" dirty="0" smtClean="0"/>
              <a:t>, </a:t>
            </a:r>
            <a:r>
              <a:rPr lang="hu-HU" dirty="0" err="1" smtClean="0"/>
              <a:t>vibracije</a:t>
            </a:r>
            <a:r>
              <a:rPr lang="hu-HU" dirty="0" smtClean="0"/>
              <a:t>, </a:t>
            </a:r>
            <a:r>
              <a:rPr lang="hu-HU" dirty="0" err="1" smtClean="0"/>
              <a:t>jonizujuća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nejonizujuća</a:t>
            </a:r>
            <a:r>
              <a:rPr lang="hu-HU" dirty="0" smtClean="0"/>
              <a:t> </a:t>
            </a:r>
            <a:r>
              <a:rPr lang="hu-HU" dirty="0" err="1" smtClean="0"/>
              <a:t>zračenja</a:t>
            </a:r>
            <a:r>
              <a:rPr lang="hu-HU" dirty="0" smtClean="0"/>
              <a:t>, </a:t>
            </a:r>
            <a:r>
              <a:rPr lang="hu-HU" dirty="0" err="1" smtClean="0"/>
              <a:t>mehanička</a:t>
            </a:r>
            <a:r>
              <a:rPr lang="hu-HU" dirty="0" smtClean="0"/>
              <a:t> </a:t>
            </a:r>
            <a:r>
              <a:rPr lang="hu-HU" dirty="0" err="1" smtClean="0"/>
              <a:t>sila</a:t>
            </a:r>
            <a:r>
              <a:rPr lang="hu-HU" dirty="0" smtClean="0"/>
              <a:t>, </a:t>
            </a:r>
            <a:r>
              <a:rPr lang="hu-HU" dirty="0" err="1" smtClean="0"/>
              <a:t>elektricitet</a:t>
            </a:r>
            <a:r>
              <a:rPr lang="hu-HU" dirty="0" smtClean="0"/>
              <a:t>…</a:t>
            </a:r>
            <a:endParaRPr lang="hu-HU" dirty="0" smtClean="0"/>
          </a:p>
          <a:p>
            <a:r>
              <a:rPr lang="hu-HU" dirty="0" err="1" smtClean="0"/>
              <a:t>Hemijski</a:t>
            </a:r>
            <a:r>
              <a:rPr lang="hu-HU" dirty="0" smtClean="0"/>
              <a:t> </a:t>
            </a:r>
            <a:r>
              <a:rPr lang="hu-HU" dirty="0" err="1" smtClean="0"/>
              <a:t>agensi</a:t>
            </a:r>
            <a:r>
              <a:rPr lang="hu-HU" dirty="0" smtClean="0"/>
              <a:t>: </a:t>
            </a:r>
            <a:r>
              <a:rPr lang="hu-HU" dirty="0" err="1" smtClean="0"/>
              <a:t>gasovi</a:t>
            </a:r>
            <a:r>
              <a:rPr lang="hu-HU" dirty="0" smtClean="0"/>
              <a:t>, </a:t>
            </a:r>
            <a:r>
              <a:rPr lang="hu-HU" dirty="0" err="1" smtClean="0"/>
              <a:t>pare</a:t>
            </a:r>
            <a:r>
              <a:rPr lang="hu-HU" dirty="0" smtClean="0"/>
              <a:t>, </a:t>
            </a:r>
            <a:r>
              <a:rPr lang="hu-HU" dirty="0" err="1" smtClean="0"/>
              <a:t>aerosoli</a:t>
            </a:r>
            <a:r>
              <a:rPr lang="hu-HU" dirty="0" smtClean="0"/>
              <a:t>, </a:t>
            </a:r>
            <a:r>
              <a:rPr lang="hu-HU" dirty="0" err="1" smtClean="0"/>
              <a:t>magla</a:t>
            </a:r>
            <a:r>
              <a:rPr lang="hu-HU" dirty="0" smtClean="0"/>
              <a:t>…</a:t>
            </a:r>
            <a:endParaRPr lang="hu-HU" dirty="0" smtClean="0"/>
          </a:p>
          <a:p>
            <a:r>
              <a:rPr lang="hu-HU" dirty="0" err="1" smtClean="0"/>
              <a:t>Agensi</a:t>
            </a:r>
            <a:r>
              <a:rPr lang="hu-HU" dirty="0" smtClean="0"/>
              <a:t> </a:t>
            </a:r>
            <a:r>
              <a:rPr lang="hu-HU" dirty="0" err="1" smtClean="0"/>
              <a:t>biološke</a:t>
            </a:r>
            <a:r>
              <a:rPr lang="hu-HU" dirty="0" smtClean="0"/>
              <a:t> </a:t>
            </a:r>
            <a:r>
              <a:rPr lang="hu-HU" dirty="0" err="1" smtClean="0"/>
              <a:t>prirode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mikroorganizmi</a:t>
            </a:r>
            <a:r>
              <a:rPr lang="hu-HU" dirty="0" smtClean="0"/>
              <a:t>, </a:t>
            </a:r>
            <a:r>
              <a:rPr lang="hu-HU" dirty="0" err="1" smtClean="0"/>
              <a:t>višecelijski</a:t>
            </a:r>
            <a:r>
              <a:rPr lang="hu-HU" dirty="0" smtClean="0"/>
              <a:t> </a:t>
            </a:r>
            <a:r>
              <a:rPr lang="hu-HU" dirty="0" err="1" smtClean="0"/>
              <a:t>organizmi</a:t>
            </a:r>
            <a:r>
              <a:rPr lang="hu-HU" dirty="0" smtClean="0"/>
              <a:t>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njihovi</a:t>
            </a:r>
            <a:r>
              <a:rPr lang="hu-HU" dirty="0" smtClean="0"/>
              <a:t> </a:t>
            </a:r>
            <a:r>
              <a:rPr lang="hu-HU" dirty="0" err="1" smtClean="0"/>
              <a:t>fragmenti</a:t>
            </a:r>
            <a:r>
              <a:rPr lang="hu-HU" dirty="0" smtClean="0"/>
              <a:t>, </a:t>
            </a:r>
            <a:r>
              <a:rPr lang="hu-HU" dirty="0" err="1" smtClean="0"/>
              <a:t>koji</a:t>
            </a:r>
            <a:r>
              <a:rPr lang="hu-HU" dirty="0" smtClean="0"/>
              <a:t> </a:t>
            </a:r>
            <a:r>
              <a:rPr lang="hu-HU" dirty="0" err="1" smtClean="0"/>
              <a:t>mogu</a:t>
            </a:r>
            <a:r>
              <a:rPr lang="hu-HU" dirty="0" smtClean="0"/>
              <a:t> </a:t>
            </a:r>
            <a:r>
              <a:rPr lang="hu-HU" dirty="0" err="1" smtClean="0"/>
              <a:t>izazvati</a:t>
            </a:r>
            <a:r>
              <a:rPr lang="hu-HU" dirty="0" smtClean="0"/>
              <a:t> </a:t>
            </a:r>
            <a:r>
              <a:rPr lang="hu-HU" dirty="0" err="1" smtClean="0"/>
              <a:t>profesionalna</a:t>
            </a:r>
            <a:r>
              <a:rPr lang="hu-HU" dirty="0" smtClean="0"/>
              <a:t> </a:t>
            </a:r>
            <a:r>
              <a:rPr lang="hu-HU" dirty="0" err="1" smtClean="0"/>
              <a:t>obolenja</a:t>
            </a:r>
            <a:r>
              <a:rPr lang="hu-HU" dirty="0" smtClean="0"/>
              <a:t> </a:t>
            </a:r>
            <a:r>
              <a:rPr lang="hu-HU" dirty="0" err="1" smtClean="0"/>
              <a:t>ili</a:t>
            </a:r>
            <a:r>
              <a:rPr lang="hu-HU" dirty="0" smtClean="0"/>
              <a:t> </a:t>
            </a:r>
            <a:r>
              <a:rPr lang="hu-HU" dirty="0" err="1" smtClean="0"/>
              <a:t>obolenja</a:t>
            </a:r>
            <a:r>
              <a:rPr lang="hu-HU" dirty="0" smtClean="0"/>
              <a:t> </a:t>
            </a:r>
            <a:r>
              <a:rPr lang="hu-HU" dirty="0" err="1" smtClean="0"/>
              <a:t>vezano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rad.To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: bakterije, </a:t>
            </a:r>
            <a:r>
              <a:rPr lang="hu-HU" dirty="0" err="1" smtClean="0"/>
              <a:t>virusi</a:t>
            </a:r>
            <a:r>
              <a:rPr lang="hu-HU" dirty="0" smtClean="0"/>
              <a:t>,</a:t>
            </a:r>
            <a:r>
              <a:rPr lang="hu-HU" dirty="0" err="1" smtClean="0"/>
              <a:t>gljive</a:t>
            </a:r>
            <a:r>
              <a:rPr lang="hu-HU" dirty="0" smtClean="0"/>
              <a:t>,</a:t>
            </a:r>
            <a:r>
              <a:rPr lang="hu-HU" dirty="0" err="1" smtClean="0"/>
              <a:t>protozoe</a:t>
            </a:r>
            <a:r>
              <a:rPr lang="hu-HU" dirty="0" smtClean="0"/>
              <a:t>,</a:t>
            </a:r>
            <a:r>
              <a:rPr lang="hu-HU" dirty="0" err="1" smtClean="0"/>
              <a:t>helminti</a:t>
            </a:r>
            <a:r>
              <a:rPr lang="hu-HU" dirty="0" smtClean="0"/>
              <a:t>…</a:t>
            </a: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Zaštita na radu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dirty="0" err="1" smtClean="0"/>
              <a:t>Zaštita</a:t>
            </a:r>
            <a:r>
              <a:rPr lang="hu-HU" dirty="0" smtClean="0"/>
              <a:t> </a:t>
            </a:r>
            <a:r>
              <a:rPr lang="hu-HU" dirty="0" smtClean="0"/>
              <a:t>na </a:t>
            </a:r>
            <a:r>
              <a:rPr lang="hu-HU" dirty="0" err="1" smtClean="0"/>
              <a:t>radu</a:t>
            </a:r>
            <a:r>
              <a:rPr lang="hu-HU" dirty="0" smtClean="0"/>
              <a:t> </a:t>
            </a:r>
            <a:r>
              <a:rPr lang="hu-HU" dirty="0" err="1" smtClean="0"/>
              <a:t>obuhvata</a:t>
            </a:r>
            <a:r>
              <a:rPr lang="hu-HU" dirty="0" smtClean="0"/>
              <a:t> </a:t>
            </a:r>
            <a:r>
              <a:rPr lang="hu-HU" dirty="0" err="1" smtClean="0"/>
              <a:t>sledeće</a:t>
            </a:r>
            <a:r>
              <a:rPr lang="hu-HU" dirty="0" smtClean="0"/>
              <a:t> </a:t>
            </a:r>
            <a:r>
              <a:rPr lang="hu-HU" dirty="0" err="1" smtClean="0"/>
              <a:t>mere</a:t>
            </a:r>
            <a:r>
              <a:rPr lang="hu-HU" dirty="0" smtClean="0"/>
              <a:t>:</a:t>
            </a:r>
            <a:br>
              <a:rPr lang="hu-HU" dirty="0" smtClean="0"/>
            </a:br>
            <a:r>
              <a:rPr lang="hu-HU" dirty="0" smtClean="0"/>
              <a:t>1.Tehničke- </a:t>
            </a:r>
            <a:r>
              <a:rPr lang="hu-HU" dirty="0" err="1" smtClean="0"/>
              <a:t>izbor</a:t>
            </a:r>
            <a:r>
              <a:rPr lang="hu-HU" dirty="0" smtClean="0"/>
              <a:t> </a:t>
            </a:r>
            <a:r>
              <a:rPr lang="hu-HU" dirty="0" smtClean="0"/>
              <a:t>i </a:t>
            </a:r>
            <a:r>
              <a:rPr lang="hu-HU" dirty="0" err="1" smtClean="0"/>
              <a:t>zamena</a:t>
            </a:r>
            <a:r>
              <a:rPr lang="hu-HU" dirty="0" smtClean="0"/>
              <a:t> </a:t>
            </a:r>
            <a:r>
              <a:rPr lang="hu-HU" dirty="0" err="1" smtClean="0"/>
              <a:t>sirovina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materijala</a:t>
            </a:r>
            <a:r>
              <a:rPr lang="hu-HU" dirty="0" smtClean="0"/>
              <a:t>; </a:t>
            </a:r>
            <a:r>
              <a:rPr lang="hu-HU" dirty="0" err="1" smtClean="0"/>
              <a:t>odvajanje</a:t>
            </a:r>
            <a:r>
              <a:rPr lang="hu-HU" dirty="0" smtClean="0"/>
              <a:t> </a:t>
            </a:r>
            <a:r>
              <a:rPr lang="hu-HU" dirty="0" err="1" smtClean="0"/>
              <a:t>delova</a:t>
            </a:r>
            <a:r>
              <a:rPr lang="hu-HU" dirty="0" smtClean="0"/>
              <a:t> </a:t>
            </a:r>
            <a:r>
              <a:rPr lang="hu-HU" dirty="0" err="1" smtClean="0"/>
              <a:t>tehničkog</a:t>
            </a:r>
            <a:r>
              <a:rPr lang="hu-HU" dirty="0" smtClean="0"/>
              <a:t> </a:t>
            </a:r>
            <a:r>
              <a:rPr lang="hu-HU" dirty="0" err="1" smtClean="0"/>
              <a:t>procesa</a:t>
            </a:r>
            <a:r>
              <a:rPr lang="hu-HU" dirty="0" smtClean="0"/>
              <a:t>; </a:t>
            </a:r>
            <a:r>
              <a:rPr lang="hu-HU" dirty="0" err="1" smtClean="0"/>
              <a:t>mehanizacija</a:t>
            </a:r>
            <a:r>
              <a:rPr lang="hu-HU" dirty="0" smtClean="0"/>
              <a:t>, </a:t>
            </a:r>
            <a:r>
              <a:rPr lang="hu-HU" dirty="0" err="1" smtClean="0"/>
              <a:t>automatizacija</a:t>
            </a:r>
            <a:r>
              <a:rPr lang="hu-HU" dirty="0" smtClean="0"/>
              <a:t>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hermetizacija</a:t>
            </a:r>
            <a:r>
              <a:rPr lang="hu-HU" dirty="0" smtClean="0"/>
              <a:t>; </a:t>
            </a:r>
            <a:r>
              <a:rPr lang="hu-HU" dirty="0" err="1" smtClean="0"/>
              <a:t>ventilacija</a:t>
            </a:r>
            <a:r>
              <a:rPr lang="hu-HU" dirty="0" smtClean="0"/>
              <a:t>; </a:t>
            </a:r>
            <a:r>
              <a:rPr lang="hu-HU" dirty="0" err="1" smtClean="0"/>
              <a:t>mehanička</a:t>
            </a:r>
            <a:r>
              <a:rPr lang="hu-HU" dirty="0" smtClean="0"/>
              <a:t> </a:t>
            </a:r>
            <a:r>
              <a:rPr lang="hu-HU" dirty="0" err="1" smtClean="0"/>
              <a:t>zaštita</a:t>
            </a:r>
            <a:r>
              <a:rPr lang="hu-HU" dirty="0" smtClean="0"/>
              <a:t> </a:t>
            </a:r>
            <a:r>
              <a:rPr lang="hu-HU" dirty="0" err="1" smtClean="0"/>
              <a:t>mašina</a:t>
            </a:r>
            <a:r>
              <a:rPr lang="hu-HU" dirty="0" smtClean="0"/>
              <a:t>;</a:t>
            </a:r>
            <a:br>
              <a:rPr lang="hu-HU" dirty="0" smtClean="0"/>
            </a:br>
            <a:r>
              <a:rPr lang="hu-HU" dirty="0" smtClean="0"/>
              <a:t>2.Organizacione </a:t>
            </a:r>
            <a:r>
              <a:rPr lang="hu-HU" dirty="0" err="1" smtClean="0"/>
              <a:t>-svetlosna</a:t>
            </a:r>
            <a:r>
              <a:rPr lang="hu-HU" dirty="0" smtClean="0"/>
              <a:t> </a:t>
            </a:r>
            <a:r>
              <a:rPr lang="hu-HU" dirty="0" smtClean="0"/>
              <a:t>i </a:t>
            </a:r>
            <a:r>
              <a:rPr lang="hu-HU" dirty="0" err="1" smtClean="0"/>
              <a:t>zvučna</a:t>
            </a:r>
            <a:r>
              <a:rPr lang="hu-HU" dirty="0" smtClean="0"/>
              <a:t> </a:t>
            </a:r>
            <a:r>
              <a:rPr lang="hu-HU" dirty="0" err="1" smtClean="0"/>
              <a:t>signalizacija</a:t>
            </a:r>
            <a:r>
              <a:rPr lang="hu-HU" dirty="0" smtClean="0"/>
              <a:t> </a:t>
            </a:r>
            <a:r>
              <a:rPr lang="hu-HU" dirty="0" err="1" smtClean="0"/>
              <a:t>procesa</a:t>
            </a:r>
            <a:r>
              <a:rPr lang="hu-HU" dirty="0" smtClean="0"/>
              <a:t>; </a:t>
            </a:r>
            <a:r>
              <a:rPr lang="hu-HU" dirty="0" err="1" smtClean="0"/>
              <a:t>optimalna</a:t>
            </a:r>
            <a:r>
              <a:rPr lang="hu-HU" dirty="0" smtClean="0"/>
              <a:t> </a:t>
            </a:r>
            <a:r>
              <a:rPr lang="hu-HU" dirty="0" err="1" smtClean="0"/>
              <a:t>osvetljenost</a:t>
            </a:r>
            <a:r>
              <a:rPr lang="hu-HU" dirty="0" smtClean="0"/>
              <a:t>;</a:t>
            </a:r>
            <a:r>
              <a:rPr lang="hu-HU" dirty="0" err="1" smtClean="0"/>
              <a:t>znaci</a:t>
            </a:r>
            <a:r>
              <a:rPr lang="hu-HU" dirty="0" smtClean="0"/>
              <a:t> </a:t>
            </a:r>
            <a:r>
              <a:rPr lang="hu-HU" dirty="0" err="1" smtClean="0"/>
              <a:t>bezbednosti</a:t>
            </a:r>
            <a:r>
              <a:rPr lang="hu-HU" dirty="0" smtClean="0"/>
              <a:t>;</a:t>
            </a:r>
            <a:br>
              <a:rPr lang="hu-HU" dirty="0" smtClean="0"/>
            </a:br>
            <a:r>
              <a:rPr lang="hu-HU" dirty="0" smtClean="0"/>
              <a:t>3.Higijenske –</a:t>
            </a:r>
            <a:r>
              <a:rPr lang="hu-HU" dirty="0" err="1" smtClean="0"/>
              <a:t>izbor</a:t>
            </a:r>
            <a:r>
              <a:rPr lang="hu-HU" dirty="0" smtClean="0"/>
              <a:t> </a:t>
            </a:r>
            <a:r>
              <a:rPr lang="hu-HU" dirty="0" err="1" smtClean="0"/>
              <a:t>lokacije</a:t>
            </a:r>
            <a:r>
              <a:rPr lang="hu-HU" dirty="0" smtClean="0"/>
              <a:t> </a:t>
            </a:r>
            <a:r>
              <a:rPr lang="hu-HU" dirty="0" err="1" smtClean="0"/>
              <a:t>preduzeća</a:t>
            </a:r>
            <a:r>
              <a:rPr lang="hu-HU" dirty="0" smtClean="0"/>
              <a:t>;</a:t>
            </a:r>
            <a:r>
              <a:rPr lang="hu-HU" dirty="0" err="1" smtClean="0"/>
              <a:t>higijena</a:t>
            </a:r>
            <a:r>
              <a:rPr lang="hu-HU" dirty="0" smtClean="0"/>
              <a:t> </a:t>
            </a:r>
            <a:r>
              <a:rPr lang="hu-HU" dirty="0" err="1" smtClean="0"/>
              <a:t>prostorija</a:t>
            </a:r>
            <a:r>
              <a:rPr lang="hu-HU" dirty="0" smtClean="0"/>
              <a:t>, LZS, </a:t>
            </a:r>
            <a:r>
              <a:rPr lang="hu-HU" dirty="0" err="1" smtClean="0"/>
              <a:t>ishrane</a:t>
            </a:r>
            <a:r>
              <a:rPr lang="hu-HU" dirty="0" smtClean="0"/>
              <a:t>;</a:t>
            </a:r>
          </a:p>
          <a:p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rc_mi" descr="http://static.wixstatic.com/media/098402_4b778f6d38fe4a6380f196da8995767e.jpg_srz_689_407_85_22_0.50_1.20_0.00_jpg_srz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7" y="857232"/>
            <a:ext cx="7572428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Nacionalni propisi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dirty="0" smtClean="0"/>
              <a:t>   </a:t>
            </a:r>
            <a:r>
              <a:rPr lang="hu-HU" dirty="0" err="1" smtClean="0"/>
              <a:t>Pravo</a:t>
            </a:r>
            <a:r>
              <a:rPr lang="hu-HU" dirty="0" smtClean="0"/>
              <a:t> </a:t>
            </a:r>
            <a:r>
              <a:rPr lang="hu-HU" dirty="0" smtClean="0"/>
              <a:t>na </a:t>
            </a:r>
            <a:r>
              <a:rPr lang="hu-HU" dirty="0" err="1" smtClean="0"/>
              <a:t>bezbednost</a:t>
            </a:r>
            <a:r>
              <a:rPr lang="hu-HU" dirty="0" smtClean="0"/>
              <a:t> i </a:t>
            </a:r>
            <a:r>
              <a:rPr lang="hu-HU" dirty="0" err="1" smtClean="0"/>
              <a:t>zaštitu</a:t>
            </a:r>
            <a:r>
              <a:rPr lang="hu-HU" dirty="0" smtClean="0"/>
              <a:t> </a:t>
            </a:r>
            <a:r>
              <a:rPr lang="hu-HU" dirty="0" err="1" smtClean="0"/>
              <a:t>zdravlja</a:t>
            </a:r>
            <a:r>
              <a:rPr lang="hu-HU" dirty="0" smtClean="0"/>
              <a:t> </a:t>
            </a:r>
            <a:r>
              <a:rPr lang="hu-HU" dirty="0" err="1" smtClean="0"/>
              <a:t>kao</a:t>
            </a:r>
            <a:r>
              <a:rPr lang="hu-HU" dirty="0" smtClean="0"/>
              <a:t> </a:t>
            </a:r>
            <a:r>
              <a:rPr lang="hu-HU" dirty="0" err="1" smtClean="0"/>
              <a:t>osnovno</a:t>
            </a:r>
            <a:r>
              <a:rPr lang="hu-HU" dirty="0" smtClean="0"/>
              <a:t> </a:t>
            </a:r>
            <a:r>
              <a:rPr lang="hu-HU" dirty="0" err="1" smtClean="0"/>
              <a:t>pravo</a:t>
            </a:r>
            <a:r>
              <a:rPr lang="hu-HU" dirty="0" smtClean="0"/>
              <a:t> </a:t>
            </a:r>
            <a:r>
              <a:rPr lang="hu-HU" dirty="0" err="1" smtClean="0"/>
              <a:t>zaposlenih</a:t>
            </a:r>
            <a:r>
              <a:rPr lang="hu-HU" dirty="0" smtClean="0"/>
              <a:t>, </a:t>
            </a:r>
            <a:r>
              <a:rPr lang="hu-HU" dirty="0" err="1" smtClean="0"/>
              <a:t>institucionalno</a:t>
            </a:r>
            <a:r>
              <a:rPr lang="hu-HU" dirty="0" smtClean="0"/>
              <a:t> </a:t>
            </a:r>
            <a:r>
              <a:rPr lang="hu-HU" dirty="0" err="1" smtClean="0"/>
              <a:t>organizovanje</a:t>
            </a:r>
            <a:r>
              <a:rPr lang="hu-HU" dirty="0" smtClean="0"/>
              <a:t> i </a:t>
            </a:r>
            <a:r>
              <a:rPr lang="hu-HU" dirty="0" err="1" smtClean="0"/>
              <a:t>mehanizmi</a:t>
            </a:r>
            <a:r>
              <a:rPr lang="hu-HU" dirty="0" smtClean="0"/>
              <a:t> </a:t>
            </a:r>
            <a:r>
              <a:rPr lang="hu-HU" dirty="0" err="1" smtClean="0"/>
              <a:t>neophodni</a:t>
            </a:r>
            <a:r>
              <a:rPr lang="hu-HU" dirty="0" smtClean="0"/>
              <a:t> </a:t>
            </a:r>
            <a:r>
              <a:rPr lang="hu-HU" dirty="0" err="1" smtClean="0"/>
              <a:t>za</a:t>
            </a:r>
            <a:r>
              <a:rPr lang="hu-HU" dirty="0" smtClean="0"/>
              <a:t> </a:t>
            </a:r>
            <a:r>
              <a:rPr lang="hu-HU" dirty="0" err="1" smtClean="0"/>
              <a:t>njegovo</a:t>
            </a:r>
            <a:r>
              <a:rPr lang="hu-HU" dirty="0" smtClean="0"/>
              <a:t> </a:t>
            </a:r>
            <a:r>
              <a:rPr lang="hu-HU" dirty="0" err="1" smtClean="0"/>
              <a:t>ostvarivanje</a:t>
            </a:r>
            <a:r>
              <a:rPr lang="hu-HU" dirty="0" smtClean="0"/>
              <a:t> </a:t>
            </a:r>
            <a:r>
              <a:rPr lang="hu-HU" dirty="0" err="1" smtClean="0"/>
              <a:t>uređuju</a:t>
            </a:r>
            <a:r>
              <a:rPr lang="hu-HU" dirty="0" smtClean="0"/>
              <a:t> </a:t>
            </a:r>
            <a:r>
              <a:rPr lang="hu-HU" dirty="0" smtClean="0"/>
              <a:t>se u </a:t>
            </a:r>
            <a:r>
              <a:rPr lang="hu-HU" dirty="0" err="1" smtClean="0"/>
              <a:t>Republici</a:t>
            </a:r>
            <a:r>
              <a:rPr lang="hu-HU" dirty="0" smtClean="0"/>
              <a:t> </a:t>
            </a:r>
            <a:r>
              <a:rPr lang="hu-HU" dirty="0" err="1" smtClean="0"/>
              <a:t>Srbiji</a:t>
            </a:r>
            <a:r>
              <a:rPr lang="hu-HU" dirty="0" smtClean="0"/>
              <a:t> </a:t>
            </a:r>
            <a:r>
              <a:rPr lang="hu-HU" dirty="0" err="1" smtClean="0"/>
              <a:t>zakonima</a:t>
            </a:r>
            <a:r>
              <a:rPr lang="hu-HU" dirty="0" smtClean="0"/>
              <a:t>, </a:t>
            </a:r>
            <a:r>
              <a:rPr lang="hu-HU" dirty="0" err="1" smtClean="0"/>
              <a:t>podzakonskim</a:t>
            </a:r>
            <a:r>
              <a:rPr lang="hu-HU" dirty="0" smtClean="0"/>
              <a:t> </a:t>
            </a:r>
            <a:r>
              <a:rPr lang="hu-HU" dirty="0" smtClean="0"/>
              <a:t>aktima, </a:t>
            </a:r>
            <a:r>
              <a:rPr lang="hu-HU" dirty="0" err="1" smtClean="0"/>
              <a:t>normativima</a:t>
            </a:r>
            <a:r>
              <a:rPr lang="hu-HU" dirty="0" smtClean="0"/>
              <a:t> i standardima, </a:t>
            </a:r>
            <a:r>
              <a:rPr lang="hu-HU" dirty="0" err="1" smtClean="0"/>
              <a:t>kolektivnim</a:t>
            </a:r>
            <a:r>
              <a:rPr lang="hu-HU" dirty="0" smtClean="0"/>
              <a:t> </a:t>
            </a:r>
            <a:r>
              <a:rPr lang="hu-HU" dirty="0" err="1" smtClean="0"/>
              <a:t>ugovorima</a:t>
            </a:r>
            <a:r>
              <a:rPr lang="hu-HU" dirty="0" smtClean="0"/>
              <a:t>, aktom </a:t>
            </a:r>
            <a:r>
              <a:rPr lang="hu-HU" dirty="0" err="1" smtClean="0"/>
              <a:t>poslodavca</a:t>
            </a:r>
            <a:r>
              <a:rPr lang="hu-HU" dirty="0" smtClean="0"/>
              <a:t> i </a:t>
            </a:r>
            <a:r>
              <a:rPr lang="hu-HU" dirty="0" err="1" smtClean="0"/>
              <a:t>ugov</a:t>
            </a:r>
            <a:r>
              <a:rPr lang="hu-HU" dirty="0" err="1" smtClean="0"/>
              <a:t>orom</a:t>
            </a:r>
            <a:r>
              <a:rPr lang="hu-HU" dirty="0" smtClean="0"/>
              <a:t> o </a:t>
            </a:r>
            <a:r>
              <a:rPr lang="hu-HU" dirty="0" err="1" smtClean="0"/>
              <a:t>radu</a:t>
            </a:r>
            <a:r>
              <a:rPr lang="hu-HU" dirty="0" smtClean="0"/>
              <a:t>. </a:t>
            </a:r>
            <a:endParaRPr lang="hu-HU" dirty="0" smtClean="0"/>
          </a:p>
          <a:p>
            <a:pPr>
              <a:buNone/>
            </a:pPr>
            <a:r>
              <a:rPr lang="hu-HU" smtClean="0"/>
              <a:t> </a:t>
            </a:r>
            <a:r>
              <a:rPr lang="hu-HU" smtClean="0"/>
              <a:t>   Pravo</a:t>
            </a:r>
            <a:r>
              <a:rPr lang="hu-HU" dirty="0" smtClean="0"/>
              <a:t> </a:t>
            </a:r>
            <a:r>
              <a:rPr lang="hu-HU" dirty="0" smtClean="0"/>
              <a:t>na </a:t>
            </a:r>
            <a:r>
              <a:rPr lang="hu-HU" dirty="0" err="1" smtClean="0"/>
              <a:t>zaštitu</a:t>
            </a:r>
            <a:r>
              <a:rPr lang="hu-HU" dirty="0" smtClean="0"/>
              <a:t> </a:t>
            </a:r>
            <a:r>
              <a:rPr lang="hu-HU" dirty="0" err="1" smtClean="0"/>
              <a:t>na</a:t>
            </a:r>
            <a:r>
              <a:rPr lang="hu-HU" dirty="0" smtClean="0"/>
              <a:t> </a:t>
            </a:r>
            <a:r>
              <a:rPr lang="hu-HU" dirty="0" err="1" smtClean="0"/>
              <a:t>radu</a:t>
            </a:r>
            <a:r>
              <a:rPr lang="hu-HU" dirty="0" smtClean="0"/>
              <a:t> </a:t>
            </a:r>
            <a:r>
              <a:rPr lang="hu-HU" dirty="0" err="1" smtClean="0"/>
              <a:t>je</a:t>
            </a:r>
            <a:r>
              <a:rPr lang="hu-HU" dirty="0" smtClean="0"/>
              <a:t> </a:t>
            </a:r>
            <a:r>
              <a:rPr lang="hu-HU" dirty="0" err="1" smtClean="0"/>
              <a:t>zagarantovano</a:t>
            </a:r>
            <a:r>
              <a:rPr lang="hu-HU" dirty="0" smtClean="0"/>
              <a:t> </a:t>
            </a:r>
            <a:r>
              <a:rPr lang="hu-HU" dirty="0" err="1" smtClean="0"/>
              <a:t>Ustavom</a:t>
            </a:r>
            <a:r>
              <a:rPr lang="hu-HU" dirty="0" smtClean="0"/>
              <a:t>, </a:t>
            </a:r>
            <a:r>
              <a:rPr lang="hu-HU" dirty="0" err="1" smtClean="0"/>
              <a:t>sistemska</a:t>
            </a:r>
            <a:r>
              <a:rPr lang="hu-HU" dirty="0" smtClean="0"/>
              <a:t> </a:t>
            </a:r>
            <a:r>
              <a:rPr lang="hu-HU" dirty="0" err="1" smtClean="0"/>
              <a:t>pitanja</a:t>
            </a:r>
            <a:r>
              <a:rPr lang="hu-HU" dirty="0" smtClean="0"/>
              <a:t>, </a:t>
            </a:r>
            <a:r>
              <a:rPr lang="hu-HU" dirty="0" err="1" smtClean="0"/>
              <a:t>prava</a:t>
            </a:r>
            <a:r>
              <a:rPr lang="hu-HU" dirty="0" smtClean="0"/>
              <a:t>, </a:t>
            </a:r>
            <a:r>
              <a:rPr lang="hu-HU" dirty="0" err="1" smtClean="0"/>
              <a:t>obaveze</a:t>
            </a:r>
            <a:r>
              <a:rPr lang="hu-HU" dirty="0" smtClean="0"/>
              <a:t> </a:t>
            </a:r>
            <a:r>
              <a:rPr lang="hu-HU" dirty="0" smtClean="0"/>
              <a:t>i </a:t>
            </a:r>
            <a:r>
              <a:rPr lang="hu-HU" dirty="0" err="1" smtClean="0"/>
              <a:t>odgovornosti</a:t>
            </a:r>
            <a:r>
              <a:rPr lang="hu-HU" dirty="0" smtClean="0"/>
              <a:t> </a:t>
            </a:r>
            <a:r>
              <a:rPr lang="hu-HU" dirty="0" err="1" smtClean="0"/>
              <a:t>regulisana</a:t>
            </a:r>
            <a:r>
              <a:rPr lang="hu-HU" dirty="0" smtClean="0"/>
              <a:t> </a:t>
            </a:r>
            <a:r>
              <a:rPr lang="hu-HU" dirty="0" err="1" smtClean="0"/>
              <a:t>su</a:t>
            </a:r>
            <a:r>
              <a:rPr lang="hu-HU" dirty="0" smtClean="0"/>
              <a:t> </a:t>
            </a:r>
            <a:r>
              <a:rPr lang="hu-HU" dirty="0" err="1" smtClean="0"/>
              <a:t>odgovarajućim</a:t>
            </a:r>
            <a:r>
              <a:rPr lang="hu-HU" dirty="0" smtClean="0"/>
              <a:t> </a:t>
            </a:r>
            <a:r>
              <a:rPr lang="hu-HU" dirty="0" err="1" smtClean="0"/>
              <a:t>zakonima</a:t>
            </a:r>
            <a:r>
              <a:rPr lang="hu-HU" dirty="0" smtClean="0"/>
              <a:t> (</a:t>
            </a:r>
            <a:r>
              <a:rPr lang="hu-HU" dirty="0" err="1" smtClean="0"/>
              <a:t>Zakonom</a:t>
            </a:r>
            <a:r>
              <a:rPr lang="hu-HU" dirty="0" smtClean="0"/>
              <a:t> o </a:t>
            </a:r>
            <a:r>
              <a:rPr lang="hu-HU" dirty="0" err="1" smtClean="0"/>
              <a:t>bezbednosti</a:t>
            </a:r>
            <a:r>
              <a:rPr lang="hu-HU" dirty="0" smtClean="0"/>
              <a:t> </a:t>
            </a:r>
            <a:r>
              <a:rPr lang="hu-HU" dirty="0" smtClean="0"/>
              <a:t>i </a:t>
            </a:r>
            <a:r>
              <a:rPr lang="hu-HU" dirty="0" err="1" smtClean="0"/>
              <a:t>zdravlju</a:t>
            </a:r>
            <a:r>
              <a:rPr lang="hu-HU" dirty="0" smtClean="0"/>
              <a:t> na </a:t>
            </a:r>
            <a:r>
              <a:rPr lang="hu-HU" dirty="0" err="1" smtClean="0"/>
              <a:t>radu</a:t>
            </a:r>
            <a:r>
              <a:rPr lang="hu-HU" dirty="0" smtClean="0"/>
              <a:t>, </a:t>
            </a:r>
            <a:r>
              <a:rPr lang="hu-HU" dirty="0" err="1" smtClean="0"/>
              <a:t>Zakonom</a:t>
            </a:r>
            <a:r>
              <a:rPr lang="hu-HU" dirty="0" smtClean="0"/>
              <a:t> </a:t>
            </a:r>
            <a:r>
              <a:rPr lang="hu-HU" dirty="0" smtClean="0"/>
              <a:t>o </a:t>
            </a:r>
            <a:r>
              <a:rPr lang="hu-HU" dirty="0" err="1" smtClean="0"/>
              <a:t>radu</a:t>
            </a:r>
            <a:r>
              <a:rPr lang="hu-HU" dirty="0" smtClean="0"/>
              <a:t>, </a:t>
            </a:r>
            <a:r>
              <a:rPr lang="hu-HU" dirty="0" err="1" smtClean="0"/>
              <a:t>zakonima</a:t>
            </a:r>
            <a:r>
              <a:rPr lang="hu-HU" dirty="0" smtClean="0"/>
              <a:t> </a:t>
            </a:r>
            <a:r>
              <a:rPr lang="hu-HU" dirty="0" err="1" smtClean="0"/>
              <a:t>o</a:t>
            </a:r>
            <a:r>
              <a:rPr lang="hu-HU" dirty="0" smtClean="0"/>
              <a:t> </a:t>
            </a:r>
            <a:r>
              <a:rPr lang="hu-HU" dirty="0" err="1" smtClean="0"/>
              <a:t>socijalnom</a:t>
            </a:r>
            <a:r>
              <a:rPr lang="hu-HU" dirty="0" smtClean="0"/>
              <a:t> </a:t>
            </a:r>
            <a:r>
              <a:rPr lang="hu-HU" dirty="0" err="1" smtClean="0"/>
              <a:t>osiguranju</a:t>
            </a:r>
            <a:r>
              <a:rPr lang="hu-HU" dirty="0" smtClean="0"/>
              <a:t> – </a:t>
            </a:r>
            <a:r>
              <a:rPr lang="hu-HU" dirty="0" err="1" smtClean="0"/>
              <a:t>zdravstvenom</a:t>
            </a:r>
            <a:r>
              <a:rPr lang="hu-HU" dirty="0" smtClean="0"/>
              <a:t>, </a:t>
            </a:r>
            <a:r>
              <a:rPr lang="hu-HU" dirty="0" err="1" smtClean="0"/>
              <a:t>penzijskom</a:t>
            </a:r>
            <a:r>
              <a:rPr lang="hu-HU" dirty="0" smtClean="0"/>
              <a:t> i </a:t>
            </a:r>
            <a:r>
              <a:rPr lang="hu-HU" dirty="0" err="1" smtClean="0"/>
              <a:t>invalidskom</a:t>
            </a:r>
            <a:r>
              <a:rPr lang="hu-HU" dirty="0" smtClean="0"/>
              <a:t>) </a:t>
            </a:r>
            <a:r>
              <a:rPr lang="hu-HU" dirty="0" err="1" smtClean="0"/>
              <a:t>i</a:t>
            </a:r>
            <a:r>
              <a:rPr lang="hu-HU" dirty="0" smtClean="0"/>
              <a:t> </a:t>
            </a:r>
            <a:r>
              <a:rPr lang="hu-HU" dirty="0" err="1" smtClean="0"/>
              <a:t>uslovi</a:t>
            </a:r>
            <a:r>
              <a:rPr lang="hu-HU" dirty="0" smtClean="0"/>
              <a:t> </a:t>
            </a:r>
            <a:r>
              <a:rPr lang="hu-HU" dirty="0" err="1" smtClean="0"/>
              <a:t>neposrednog</a:t>
            </a:r>
            <a:r>
              <a:rPr lang="hu-HU" dirty="0" smtClean="0"/>
              <a:t> </a:t>
            </a:r>
            <a:r>
              <a:rPr lang="hu-HU" dirty="0" err="1" smtClean="0"/>
              <a:t>sprovođenja</a:t>
            </a:r>
            <a:r>
              <a:rPr lang="hu-HU" dirty="0" smtClean="0"/>
              <a:t> </a:t>
            </a:r>
            <a:r>
              <a:rPr lang="hu-HU" dirty="0" err="1" smtClean="0"/>
              <a:t>ostalim</a:t>
            </a:r>
            <a:r>
              <a:rPr lang="hu-HU" dirty="0" smtClean="0"/>
              <a:t> </a:t>
            </a:r>
            <a:r>
              <a:rPr lang="hu-HU" dirty="0" err="1" smtClean="0"/>
              <a:t>pravnim</a:t>
            </a:r>
            <a:r>
              <a:rPr lang="hu-HU" dirty="0" smtClean="0"/>
              <a:t> aktima. </a:t>
            </a:r>
          </a:p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291</Words>
  <Application>Microsoft Office PowerPoint</Application>
  <PresentationFormat>Diavetítés a képernyőre (4:3 oldalarány)</PresentationFormat>
  <Paragraphs>16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Áramlás</vt:lpstr>
      <vt:lpstr>28.04.2014. Svetski dan bezbednosti na radu</vt:lpstr>
      <vt:lpstr>2. dia</vt:lpstr>
      <vt:lpstr>Uloga bezbednosti i zaštite zdravlja na radu</vt:lpstr>
      <vt:lpstr>Profesionalne štetnosti</vt:lpstr>
      <vt:lpstr>Profesionalne štetnosti</vt:lpstr>
      <vt:lpstr>Zaštita na radu</vt:lpstr>
      <vt:lpstr>7. dia</vt:lpstr>
      <vt:lpstr>Nacionalni propisi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28.04.2014. Svetski dan bezbednosti na radu</dc:title>
  <dc:creator>alinori</dc:creator>
  <cp:lastModifiedBy>alinori</cp:lastModifiedBy>
  <cp:revision>7</cp:revision>
  <dcterms:created xsi:type="dcterms:W3CDTF">2014-04-10T18:50:42Z</dcterms:created>
  <dcterms:modified xsi:type="dcterms:W3CDTF">2014-04-10T19:32:52Z</dcterms:modified>
</cp:coreProperties>
</file>