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0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Cím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5" name="Alcím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1" name="Dátum hely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24B342-134B-4BEB-9704-64FC416CC912}" type="datetimeFigureOut">
              <a:rPr lang="hu-HU" smtClean="0"/>
              <a:pPr/>
              <a:t>2013.12.01.</a:t>
            </a:fld>
            <a:endParaRPr lang="hu-HU"/>
          </a:p>
        </p:txBody>
      </p:sp>
      <p:sp>
        <p:nvSpPr>
          <p:cNvPr id="18" name="Élőláb hely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ED6BFA0-F254-43C8-BC80-5566AA3F07F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24B342-134B-4BEB-9704-64FC416CC912}" type="datetimeFigureOut">
              <a:rPr lang="hu-HU" smtClean="0"/>
              <a:pPr/>
              <a:t>2013.12.01.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6BFA0-F254-43C8-BC80-5566AA3F07F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24B342-134B-4BEB-9704-64FC416CC912}" type="datetimeFigureOut">
              <a:rPr lang="hu-HU" smtClean="0"/>
              <a:pPr/>
              <a:t>2013.12.01.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ED6BFA0-F254-43C8-BC80-5566AA3F07F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24B342-134B-4BEB-9704-64FC416CC912}" type="datetimeFigureOut">
              <a:rPr lang="hu-HU" smtClean="0"/>
              <a:pPr/>
              <a:t>2013.12.01.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6BFA0-F254-43C8-BC80-5566AA3F07F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24B342-134B-4BEB-9704-64FC416CC912}" type="datetimeFigureOut">
              <a:rPr lang="hu-HU" smtClean="0"/>
              <a:pPr/>
              <a:t>2013.12.01.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ED6BFA0-F254-43C8-BC80-5566AA3F07F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24B342-134B-4BEB-9704-64FC416CC912}" type="datetimeFigureOut">
              <a:rPr lang="hu-HU" smtClean="0"/>
              <a:pPr/>
              <a:t>2013.12.01.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6BFA0-F254-43C8-BC80-5566AA3F07F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24B342-134B-4BEB-9704-64FC416CC912}" type="datetimeFigureOut">
              <a:rPr lang="hu-HU" smtClean="0"/>
              <a:pPr/>
              <a:t>2013.12.01.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6BFA0-F254-43C8-BC80-5566AA3F07F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24B342-134B-4BEB-9704-64FC416CC912}" type="datetimeFigureOut">
              <a:rPr lang="hu-HU" smtClean="0"/>
              <a:pPr/>
              <a:t>2013.12.01.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6BFA0-F254-43C8-BC80-5566AA3F07F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24B342-134B-4BEB-9704-64FC416CC912}" type="datetimeFigureOut">
              <a:rPr lang="hu-HU" smtClean="0"/>
              <a:pPr/>
              <a:t>2013.12.01.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6BFA0-F254-43C8-BC80-5566AA3F07F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24B342-134B-4BEB-9704-64FC416CC912}" type="datetimeFigureOut">
              <a:rPr lang="hu-HU" smtClean="0"/>
              <a:pPr/>
              <a:t>2013.12.01.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6BFA0-F254-43C8-BC80-5566AA3F07F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24B342-134B-4BEB-9704-64FC416CC912}" type="datetimeFigureOut">
              <a:rPr lang="hu-HU" smtClean="0"/>
              <a:pPr/>
              <a:t>2013.12.01.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6BFA0-F254-43C8-BC80-5566AA3F07FC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Kép hely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Cím hely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1" name="Szöveg hely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7" name="Dátum hely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24B342-134B-4BEB-9704-64FC416CC912}" type="datetimeFigureOut">
              <a:rPr lang="hu-HU" smtClean="0"/>
              <a:pPr/>
              <a:t>2013.12.01.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ED6BFA0-F254-43C8-BC80-5566AA3F07FC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3. DECEMBAR </a:t>
            </a:r>
            <a:br>
              <a:rPr lang="hu-HU" dirty="0" smtClean="0"/>
            </a:br>
            <a:r>
              <a:rPr lang="hu-HU" dirty="0" smtClean="0"/>
              <a:t>SVETSKI DAN OSOBA SA </a:t>
            </a:r>
            <a:r>
              <a:rPr lang="hu-HU" dirty="0" smtClean="0"/>
              <a:t>HENDIKEPOM</a:t>
            </a:r>
            <a:br>
              <a:rPr lang="hu-HU" dirty="0" smtClean="0"/>
            </a:br>
            <a:r>
              <a:rPr lang="hu-HU" sz="2400" dirty="0" err="1" smtClean="0"/>
              <a:t>Prihvatanje</a:t>
            </a:r>
            <a:r>
              <a:rPr lang="hu-HU" sz="2400" dirty="0" smtClean="0"/>
              <a:t> </a:t>
            </a:r>
            <a:r>
              <a:rPr lang="hu-HU" sz="2400" dirty="0" err="1" smtClean="0"/>
              <a:t>ra</a:t>
            </a:r>
            <a:r>
              <a:rPr lang="sr-Latn-RS" sz="2400" dirty="0" smtClean="0"/>
              <a:t>zličitosti</a:t>
            </a:r>
            <a:r>
              <a:rPr lang="hu-HU" sz="2400" dirty="0" smtClean="0"/>
              <a:t/>
            </a:r>
            <a:br>
              <a:rPr lang="hu-HU" sz="2400" dirty="0" smtClean="0"/>
            </a:br>
            <a:endParaRPr lang="hu-HU" sz="24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354442" y="4643446"/>
            <a:ext cx="5114778" cy="1357322"/>
          </a:xfrm>
        </p:spPr>
        <p:txBody>
          <a:bodyPr/>
          <a:lstStyle/>
          <a:p>
            <a:r>
              <a:rPr lang="hu-HU" dirty="0" err="1" smtClean="0"/>
              <a:t>Priredila</a:t>
            </a:r>
            <a:r>
              <a:rPr lang="hu-HU" dirty="0" smtClean="0"/>
              <a:t>:</a:t>
            </a:r>
            <a:r>
              <a:rPr lang="hu-HU" dirty="0" err="1" smtClean="0"/>
              <a:t>dr</a:t>
            </a:r>
            <a:r>
              <a:rPr lang="hu-HU" dirty="0" smtClean="0"/>
              <a:t> </a:t>
            </a:r>
            <a:r>
              <a:rPr lang="hu-HU" dirty="0" err="1" smtClean="0"/>
              <a:t>Nora</a:t>
            </a:r>
            <a:r>
              <a:rPr lang="hu-HU" dirty="0" smtClean="0"/>
              <a:t> L</a:t>
            </a:r>
            <a:r>
              <a:rPr lang="sr-Latn-RS" dirty="0" smtClean="0"/>
              <a:t>azar Šarnjai</a:t>
            </a:r>
            <a:br>
              <a:rPr lang="sr-Latn-RS" dirty="0" smtClean="0"/>
            </a:br>
            <a:r>
              <a:rPr lang="sr-Latn-RS" dirty="0" smtClean="0"/>
              <a:t>2013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athlete with handicap starts the race - stock phot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5" y="1000108"/>
            <a:ext cx="4572032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Kép 2" descr="smiling handicapped african man with wife and daughter isolated on white - stock photo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1000108"/>
            <a:ext cx="2786082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0" dirty="0" smtClean="0"/>
              <a:t>PRIHVATANJE RAZLIČITOSTI</a:t>
            </a:r>
            <a:endParaRPr lang="hu-HU" b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PREDRASUDE </a:t>
            </a:r>
            <a:r>
              <a:rPr lang="hu-HU" dirty="0" err="1" smtClean="0"/>
              <a:t>znači</a:t>
            </a:r>
            <a:r>
              <a:rPr lang="hu-HU" dirty="0" smtClean="0"/>
              <a:t> </a:t>
            </a:r>
            <a:r>
              <a:rPr lang="hu-HU" dirty="0" err="1" smtClean="0"/>
              <a:t>imati</a:t>
            </a:r>
            <a:r>
              <a:rPr lang="hu-HU" dirty="0" smtClean="0"/>
              <a:t> </a:t>
            </a:r>
            <a:r>
              <a:rPr lang="hu-HU" dirty="0" err="1" smtClean="0"/>
              <a:t>stav</a:t>
            </a:r>
            <a:r>
              <a:rPr lang="hu-HU" dirty="0" smtClean="0"/>
              <a:t>/</a:t>
            </a:r>
            <a:r>
              <a:rPr lang="hu-HU" dirty="0" err="1" smtClean="0"/>
              <a:t>mišljenje</a:t>
            </a:r>
            <a:r>
              <a:rPr lang="hu-HU" dirty="0" smtClean="0"/>
              <a:t>/</a:t>
            </a:r>
            <a:r>
              <a:rPr lang="hu-HU" dirty="0" err="1" smtClean="0"/>
              <a:t>procenu</a:t>
            </a:r>
            <a:r>
              <a:rPr lang="hu-HU" dirty="0" smtClean="0"/>
              <a:t> </a:t>
            </a:r>
            <a:r>
              <a:rPr lang="hu-HU" dirty="0" err="1" smtClean="0"/>
              <a:t>koja</a:t>
            </a:r>
            <a:r>
              <a:rPr lang="hu-HU" dirty="0" smtClean="0"/>
              <a:t> </a:t>
            </a:r>
            <a:r>
              <a:rPr lang="hu-HU" dirty="0" err="1" smtClean="0"/>
              <a:t>nije</a:t>
            </a:r>
            <a:r>
              <a:rPr lang="hu-HU" dirty="0" smtClean="0"/>
              <a:t> </a:t>
            </a:r>
            <a:r>
              <a:rPr lang="hu-HU" dirty="0" err="1" smtClean="0"/>
              <a:t>bazirana</a:t>
            </a:r>
            <a:r>
              <a:rPr lang="hu-HU" dirty="0" smtClean="0"/>
              <a:t> na </a:t>
            </a:r>
            <a:r>
              <a:rPr lang="hu-HU" dirty="0" err="1" smtClean="0"/>
              <a:t>poznavanju</a:t>
            </a:r>
            <a:r>
              <a:rPr lang="hu-HU" dirty="0" smtClean="0"/>
              <a:t> </a:t>
            </a:r>
            <a:r>
              <a:rPr lang="hu-HU" dirty="0" err="1" smtClean="0"/>
              <a:t>stvari</a:t>
            </a:r>
            <a:r>
              <a:rPr lang="hu-HU" dirty="0" smtClean="0"/>
              <a:t> </a:t>
            </a:r>
            <a:r>
              <a:rPr lang="hu-HU" dirty="0" err="1" smtClean="0"/>
              <a:t>ili</a:t>
            </a:r>
            <a:r>
              <a:rPr lang="hu-HU" dirty="0" smtClean="0"/>
              <a:t> </a:t>
            </a:r>
            <a:r>
              <a:rPr lang="hu-HU" dirty="0" err="1" smtClean="0"/>
              <a:t>ozbiljnom</a:t>
            </a:r>
            <a:r>
              <a:rPr lang="hu-HU" dirty="0" smtClean="0"/>
              <a:t> </a:t>
            </a:r>
            <a:r>
              <a:rPr lang="hu-HU" dirty="0" err="1" smtClean="0"/>
              <a:t>promišljanju</a:t>
            </a:r>
            <a:r>
              <a:rPr lang="hu-HU" dirty="0" smtClean="0"/>
              <a:t>.</a:t>
            </a:r>
            <a:r>
              <a:rPr lang="hu-HU" dirty="0" smtClean="0"/>
              <a:t> </a:t>
            </a:r>
            <a:r>
              <a:rPr lang="hu-HU" dirty="0" err="1" smtClean="0"/>
              <a:t>Osobe</a:t>
            </a:r>
            <a:r>
              <a:rPr lang="hu-HU" dirty="0" smtClean="0"/>
              <a:t> </a:t>
            </a:r>
            <a:r>
              <a:rPr lang="hu-HU" dirty="0" err="1" smtClean="0"/>
              <a:t>sa</a:t>
            </a:r>
            <a:r>
              <a:rPr lang="hu-HU" dirty="0" smtClean="0"/>
              <a:t> </a:t>
            </a:r>
            <a:r>
              <a:rPr lang="hu-HU" dirty="0" err="1" smtClean="0"/>
              <a:t>invaliditetom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osobe</a:t>
            </a:r>
            <a:r>
              <a:rPr lang="hu-HU" dirty="0" smtClean="0"/>
              <a:t> </a:t>
            </a:r>
            <a:r>
              <a:rPr lang="hu-HU" dirty="0" err="1" smtClean="0"/>
              <a:t>prema</a:t>
            </a:r>
            <a:r>
              <a:rPr lang="hu-HU" dirty="0" smtClean="0"/>
              <a:t> </a:t>
            </a:r>
            <a:r>
              <a:rPr lang="hu-HU" dirty="0" err="1" smtClean="0"/>
              <a:t>kojima</a:t>
            </a:r>
            <a:r>
              <a:rPr lang="hu-HU" dirty="0" smtClean="0"/>
              <a:t> i u </a:t>
            </a:r>
            <a:r>
              <a:rPr lang="hu-HU" dirty="0" err="1" smtClean="0"/>
              <a:t>našoj</a:t>
            </a:r>
            <a:r>
              <a:rPr lang="hu-HU" dirty="0" smtClean="0"/>
              <a:t> </a:t>
            </a:r>
            <a:r>
              <a:rPr lang="hu-HU" dirty="0" err="1" smtClean="0"/>
              <a:t>lokalnoj</a:t>
            </a:r>
            <a:r>
              <a:rPr lang="hu-HU" dirty="0" smtClean="0"/>
              <a:t> </a:t>
            </a:r>
            <a:r>
              <a:rPr lang="hu-HU" dirty="0" err="1" smtClean="0"/>
              <a:t>zajednici</a:t>
            </a:r>
            <a:r>
              <a:rPr lang="hu-HU" dirty="0" smtClean="0"/>
              <a:t> </a:t>
            </a:r>
            <a:r>
              <a:rPr lang="hu-HU" dirty="0" err="1" smtClean="0"/>
              <a:t>postoje</a:t>
            </a:r>
            <a:r>
              <a:rPr lang="hu-HU" dirty="0" smtClean="0"/>
              <a:t> </a:t>
            </a:r>
            <a:r>
              <a:rPr lang="hu-HU" dirty="0" err="1" smtClean="0"/>
              <a:t>različite</a:t>
            </a:r>
            <a:r>
              <a:rPr lang="hu-HU" dirty="0" smtClean="0"/>
              <a:t> </a:t>
            </a:r>
            <a:r>
              <a:rPr lang="hu-HU" dirty="0" err="1" smtClean="0"/>
              <a:t>vrste</a:t>
            </a:r>
            <a:r>
              <a:rPr lang="hu-HU" dirty="0" smtClean="0"/>
              <a:t> </a:t>
            </a:r>
            <a:r>
              <a:rPr lang="hu-HU" dirty="0" err="1" smtClean="0"/>
              <a:t>predrasuda</a:t>
            </a:r>
            <a:r>
              <a:rPr lang="hu-HU" dirty="0" smtClean="0"/>
              <a:t>, </a:t>
            </a:r>
            <a:r>
              <a:rPr lang="hu-HU" dirty="0" err="1" smtClean="0"/>
              <a:t>vezane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različita</a:t>
            </a:r>
            <a:r>
              <a:rPr lang="hu-HU" dirty="0" smtClean="0"/>
              <a:t> </a:t>
            </a:r>
            <a:r>
              <a:rPr lang="hu-HU" dirty="0" err="1" smtClean="0"/>
              <a:t>područja</a:t>
            </a:r>
            <a:r>
              <a:rPr lang="hu-HU" dirty="0" smtClean="0"/>
              <a:t> </a:t>
            </a:r>
            <a:r>
              <a:rPr lang="hu-HU" dirty="0" err="1" smtClean="0"/>
              <a:t>njihovog</a:t>
            </a:r>
            <a:r>
              <a:rPr lang="hu-HU" dirty="0" smtClean="0"/>
              <a:t> </a:t>
            </a:r>
            <a:r>
              <a:rPr lang="hu-HU" dirty="0" err="1" smtClean="0"/>
              <a:t>života</a:t>
            </a:r>
            <a:r>
              <a:rPr lang="hu-HU" dirty="0" smtClean="0"/>
              <a:t> – </a:t>
            </a:r>
            <a:r>
              <a:rPr lang="hu-HU" dirty="0" err="1" smtClean="0"/>
              <a:t>porodičnog</a:t>
            </a:r>
            <a:r>
              <a:rPr lang="hu-HU" dirty="0" smtClean="0"/>
              <a:t> </a:t>
            </a:r>
            <a:r>
              <a:rPr lang="hu-HU" dirty="0" err="1" smtClean="0"/>
              <a:t>života</a:t>
            </a:r>
            <a:r>
              <a:rPr lang="hu-HU" dirty="0" smtClean="0"/>
              <a:t>, </a:t>
            </a:r>
            <a:r>
              <a:rPr lang="hu-HU" dirty="0" err="1" smtClean="0"/>
              <a:t>zapošljavanja</a:t>
            </a:r>
            <a:r>
              <a:rPr lang="hu-HU" dirty="0" smtClean="0"/>
              <a:t>, </a:t>
            </a:r>
            <a:r>
              <a:rPr lang="hu-HU" dirty="0" err="1" smtClean="0"/>
              <a:t>školovanja</a:t>
            </a:r>
            <a:r>
              <a:rPr lang="hu-HU" dirty="0" smtClean="0"/>
              <a:t> i </a:t>
            </a:r>
            <a:r>
              <a:rPr lang="hu-HU" dirty="0" err="1" smtClean="0"/>
              <a:t>života</a:t>
            </a:r>
            <a:r>
              <a:rPr lang="hu-HU" dirty="0" smtClean="0"/>
              <a:t> </a:t>
            </a:r>
            <a:r>
              <a:rPr lang="hu-HU" dirty="0" smtClean="0"/>
              <a:t>u </a:t>
            </a:r>
            <a:r>
              <a:rPr lang="hu-HU" dirty="0" err="1" smtClean="0"/>
              <a:t>zajednici</a:t>
            </a:r>
            <a:r>
              <a:rPr lang="hu-HU" dirty="0" smtClean="0"/>
              <a:t>.</a:t>
            </a:r>
            <a:br>
              <a:rPr lang="hu-HU" dirty="0" smtClean="0"/>
            </a:br>
            <a:r>
              <a:rPr lang="hu-HU" dirty="0" err="1" smtClean="0"/>
              <a:t>Naša</a:t>
            </a:r>
            <a:r>
              <a:rPr lang="hu-HU" dirty="0" smtClean="0"/>
              <a:t> </a:t>
            </a:r>
            <a:r>
              <a:rPr lang="hu-HU" dirty="0" err="1" smtClean="0"/>
              <a:t>uloga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senzibilizacija</a:t>
            </a:r>
            <a:r>
              <a:rPr lang="hu-HU" dirty="0" smtClean="0"/>
              <a:t> </a:t>
            </a:r>
            <a:r>
              <a:rPr lang="hu-HU" dirty="0" err="1" smtClean="0"/>
              <a:t>građana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potrebe</a:t>
            </a:r>
            <a:r>
              <a:rPr lang="hu-HU" dirty="0" smtClean="0"/>
              <a:t>, </a:t>
            </a:r>
            <a:r>
              <a:rPr lang="hu-HU" dirty="0" err="1" smtClean="0"/>
              <a:t>prava</a:t>
            </a:r>
            <a:r>
              <a:rPr lang="hu-HU" dirty="0" smtClean="0"/>
              <a:t> i </a:t>
            </a:r>
            <a:r>
              <a:rPr lang="hu-HU" dirty="0" err="1" smtClean="0"/>
              <a:t>sposobnosti</a:t>
            </a:r>
            <a:r>
              <a:rPr lang="hu-HU" dirty="0" smtClean="0"/>
              <a:t> </a:t>
            </a:r>
            <a:r>
              <a:rPr lang="hu-HU" dirty="0" err="1" smtClean="0"/>
              <a:t>osoba</a:t>
            </a:r>
            <a:r>
              <a:rPr lang="hu-HU" dirty="0" smtClean="0"/>
              <a:t> </a:t>
            </a:r>
            <a:r>
              <a:rPr lang="hu-HU" dirty="0" err="1" smtClean="0"/>
              <a:t>sa</a:t>
            </a:r>
            <a:r>
              <a:rPr lang="hu-HU" dirty="0" smtClean="0"/>
              <a:t> </a:t>
            </a:r>
            <a:r>
              <a:rPr lang="hu-HU" dirty="0" err="1" smtClean="0"/>
              <a:t>invaliditetom</a:t>
            </a:r>
            <a:r>
              <a:rPr lang="hu-HU" dirty="0" smtClean="0"/>
              <a:t>, </a:t>
            </a:r>
            <a:r>
              <a:rPr lang="hu-HU" dirty="0" err="1" smtClean="0"/>
              <a:t>kao</a:t>
            </a:r>
            <a:r>
              <a:rPr lang="hu-HU" dirty="0" smtClean="0"/>
              <a:t> i </a:t>
            </a:r>
            <a:r>
              <a:rPr lang="hu-HU" dirty="0" err="1" smtClean="0"/>
              <a:t>poboljšanje</a:t>
            </a:r>
            <a:r>
              <a:rPr lang="hu-HU" dirty="0" smtClean="0"/>
              <a:t> </a:t>
            </a:r>
            <a:r>
              <a:rPr lang="hu-HU" dirty="0" err="1" smtClean="0"/>
              <a:t>kvalitete</a:t>
            </a:r>
            <a:r>
              <a:rPr lang="hu-HU" dirty="0" smtClean="0"/>
              <a:t> </a:t>
            </a:r>
            <a:r>
              <a:rPr lang="hu-HU" dirty="0" err="1" smtClean="0"/>
              <a:t>života</a:t>
            </a:r>
            <a:r>
              <a:rPr lang="hu-HU" dirty="0" smtClean="0"/>
              <a:t> </a:t>
            </a:r>
            <a:r>
              <a:rPr lang="hu-HU" dirty="0" err="1" smtClean="0"/>
              <a:t>osoba</a:t>
            </a:r>
            <a:r>
              <a:rPr lang="hu-HU" dirty="0" smtClean="0"/>
              <a:t> </a:t>
            </a:r>
            <a:r>
              <a:rPr lang="hu-HU" dirty="0" err="1" smtClean="0"/>
              <a:t>sa</a:t>
            </a:r>
            <a:r>
              <a:rPr lang="hu-HU" dirty="0" smtClean="0"/>
              <a:t> </a:t>
            </a:r>
            <a:r>
              <a:rPr lang="hu-HU" dirty="0" err="1" smtClean="0"/>
              <a:t>hendikepom</a:t>
            </a:r>
            <a:r>
              <a:rPr lang="hu-HU" dirty="0" smtClean="0"/>
              <a:t>. </a:t>
            </a:r>
            <a:r>
              <a:rPr lang="hu-HU" dirty="0" smtClean="0"/>
              <a:t>U </a:t>
            </a:r>
            <a:r>
              <a:rPr lang="hu-HU" dirty="0" err="1" smtClean="0"/>
              <a:t>tome</a:t>
            </a:r>
            <a:r>
              <a:rPr lang="hu-HU" dirty="0" smtClean="0"/>
              <a:t> </a:t>
            </a:r>
            <a:r>
              <a:rPr lang="hu-HU" dirty="0" err="1" smtClean="0"/>
              <a:t>nam</a:t>
            </a:r>
            <a:r>
              <a:rPr lang="hu-HU" dirty="0" smtClean="0"/>
              <a:t> </a:t>
            </a:r>
            <a:r>
              <a:rPr lang="hu-HU" dirty="0" err="1" smtClean="0"/>
              <a:t>mogu</a:t>
            </a:r>
            <a:r>
              <a:rPr lang="hu-HU" dirty="0" smtClean="0"/>
              <a:t> </a:t>
            </a:r>
            <a:r>
              <a:rPr lang="hu-HU" dirty="0" err="1" smtClean="0"/>
              <a:t>pomoći</a:t>
            </a:r>
            <a:r>
              <a:rPr lang="hu-HU" dirty="0" smtClean="0"/>
              <a:t> i </a:t>
            </a:r>
            <a:r>
              <a:rPr lang="hu-HU" dirty="0" err="1" smtClean="0"/>
              <a:t>volonteri</a:t>
            </a:r>
            <a:r>
              <a:rPr lang="hu-HU" dirty="0" smtClean="0"/>
              <a:t> </a:t>
            </a:r>
            <a:r>
              <a:rPr lang="hu-HU" dirty="0" err="1" smtClean="0"/>
              <a:t>iz</a:t>
            </a:r>
            <a:r>
              <a:rPr lang="hu-HU" dirty="0" smtClean="0"/>
              <a:t> </a:t>
            </a:r>
            <a:r>
              <a:rPr lang="hu-HU" dirty="0" err="1" smtClean="0"/>
              <a:t>Udruženja</a:t>
            </a:r>
            <a:r>
              <a:rPr lang="hu-HU" dirty="0" smtClean="0"/>
              <a:t> </a:t>
            </a:r>
            <a:r>
              <a:rPr lang="hu-HU" dirty="0" err="1" smtClean="0"/>
              <a:t>osoba</a:t>
            </a:r>
            <a:r>
              <a:rPr lang="hu-HU" dirty="0" smtClean="0"/>
              <a:t> </a:t>
            </a:r>
            <a:r>
              <a:rPr lang="hu-HU" dirty="0" err="1" smtClean="0"/>
              <a:t>sa</a:t>
            </a:r>
            <a:r>
              <a:rPr lang="hu-HU" dirty="0" smtClean="0"/>
              <a:t> </a:t>
            </a:r>
            <a:r>
              <a:rPr lang="hu-HU" dirty="0" err="1" smtClean="0"/>
              <a:t>invaliditetom</a:t>
            </a:r>
            <a:r>
              <a:rPr lang="hu-HU" dirty="0" smtClean="0"/>
              <a:t> </a:t>
            </a:r>
            <a:r>
              <a:rPr lang="hu-HU" dirty="0" err="1" smtClean="0"/>
              <a:t>svojim</a:t>
            </a:r>
            <a:r>
              <a:rPr lang="hu-HU" dirty="0" smtClean="0"/>
              <a:t> </a:t>
            </a:r>
            <a:r>
              <a:rPr lang="hu-HU" dirty="0" err="1" smtClean="0"/>
              <a:t>kreativnim</a:t>
            </a:r>
            <a:r>
              <a:rPr lang="hu-HU" dirty="0" smtClean="0"/>
              <a:t> </a:t>
            </a:r>
            <a:r>
              <a:rPr lang="hu-HU" dirty="0" err="1" smtClean="0"/>
              <a:t>pristupom</a:t>
            </a:r>
            <a:r>
              <a:rPr lang="hu-HU" dirty="0" smtClean="0"/>
              <a:t> u </a:t>
            </a:r>
            <a:r>
              <a:rPr lang="hu-HU" dirty="0" err="1" smtClean="0"/>
              <a:t>rešavanju</a:t>
            </a:r>
            <a:r>
              <a:rPr lang="hu-HU" dirty="0" smtClean="0"/>
              <a:t> </a:t>
            </a:r>
            <a:r>
              <a:rPr lang="hu-HU" dirty="0" err="1" smtClean="0"/>
              <a:t>ovoga</a:t>
            </a:r>
            <a:r>
              <a:rPr lang="hu-HU" dirty="0" smtClean="0"/>
              <a:t> </a:t>
            </a:r>
            <a:r>
              <a:rPr lang="hu-HU" dirty="0" err="1" smtClean="0"/>
              <a:t>problema</a:t>
            </a:r>
            <a:r>
              <a:rPr lang="hu-HU" dirty="0" smtClean="0"/>
              <a:t>. </a:t>
            </a:r>
            <a:r>
              <a:rPr lang="hu-HU" dirty="0" err="1" smtClean="0"/>
              <a:t>Zajedničkim</a:t>
            </a:r>
            <a:r>
              <a:rPr lang="hu-HU" dirty="0" smtClean="0"/>
              <a:t> </a:t>
            </a:r>
            <a:r>
              <a:rPr lang="hu-HU" dirty="0" err="1" smtClean="0"/>
              <a:t>snagama</a:t>
            </a:r>
            <a:r>
              <a:rPr lang="hu-HU" dirty="0" smtClean="0"/>
              <a:t> </a:t>
            </a:r>
            <a:r>
              <a:rPr lang="hu-HU" dirty="0" err="1" smtClean="0"/>
              <a:t>možemo</a:t>
            </a:r>
            <a:r>
              <a:rPr lang="hu-HU" dirty="0" smtClean="0"/>
              <a:t> </a:t>
            </a:r>
            <a:r>
              <a:rPr lang="hu-HU" dirty="0" err="1" smtClean="0"/>
              <a:t>učiniti</a:t>
            </a:r>
            <a:r>
              <a:rPr lang="hu-HU" dirty="0" smtClean="0"/>
              <a:t> </a:t>
            </a:r>
            <a:r>
              <a:rPr lang="hu-HU" dirty="0" err="1" smtClean="0"/>
              <a:t>pozitivne</a:t>
            </a:r>
            <a:r>
              <a:rPr lang="hu-HU" dirty="0" smtClean="0"/>
              <a:t> </a:t>
            </a:r>
            <a:r>
              <a:rPr lang="hu-HU" dirty="0" err="1" smtClean="0"/>
              <a:t>korake</a:t>
            </a:r>
            <a:r>
              <a:rPr lang="hu-HU" dirty="0" smtClean="0"/>
              <a:t> </a:t>
            </a:r>
            <a:r>
              <a:rPr lang="hu-HU" dirty="0" err="1" smtClean="0"/>
              <a:t>ka</a:t>
            </a:r>
            <a:r>
              <a:rPr lang="hu-HU" dirty="0" smtClean="0"/>
              <a:t> </a:t>
            </a:r>
            <a:r>
              <a:rPr lang="hu-HU" dirty="0" err="1" smtClean="0"/>
              <a:t>smanjenju</a:t>
            </a:r>
            <a:r>
              <a:rPr lang="hu-HU" dirty="0" smtClean="0"/>
              <a:t> </a:t>
            </a:r>
            <a:r>
              <a:rPr lang="hu-HU" dirty="0" err="1" smtClean="0"/>
              <a:t>predrasuda</a:t>
            </a:r>
            <a:r>
              <a:rPr lang="hu-HU" dirty="0" smtClean="0"/>
              <a:t> i </a:t>
            </a:r>
            <a:r>
              <a:rPr lang="hu-HU" dirty="0" err="1" smtClean="0"/>
              <a:t>pridoneti</a:t>
            </a:r>
            <a:r>
              <a:rPr lang="hu-HU" dirty="0" smtClean="0"/>
              <a:t> </a:t>
            </a:r>
            <a:r>
              <a:rPr lang="hu-HU" dirty="0" err="1" smtClean="0"/>
              <a:t>njihovom</a:t>
            </a:r>
            <a:r>
              <a:rPr lang="hu-HU" dirty="0" smtClean="0"/>
              <a:t> </a:t>
            </a:r>
            <a:r>
              <a:rPr lang="hu-HU" dirty="0" err="1" smtClean="0"/>
              <a:t>uklanjanju</a:t>
            </a:r>
            <a:r>
              <a:rPr lang="hu-HU" dirty="0" smtClean="0"/>
              <a:t>.</a:t>
            </a:r>
            <a:br>
              <a:rPr lang="hu-HU" dirty="0" smtClean="0"/>
            </a:b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Conceptual image, Love handicapped person. Hands with hearts isolated on white with blue wheelchair icon in the middle. - stock phot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928670"/>
            <a:ext cx="285752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Kép 4" descr="http://thumb7.shutterstock.com/photos/thumb_small/540784/135078149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81462" y="928670"/>
            <a:ext cx="363381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239000" cy="1143000"/>
          </a:xfrm>
        </p:spPr>
        <p:txBody>
          <a:bodyPr/>
          <a:lstStyle/>
          <a:p>
            <a:r>
              <a:rPr lang="sr-Latn-RS" b="0" dirty="0" smtClean="0"/>
              <a:t>Prihvatanje različitosti</a:t>
            </a:r>
            <a:endParaRPr lang="hu-HU" b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- </a:t>
            </a:r>
            <a:r>
              <a:rPr lang="hu-HU" dirty="0" err="1" smtClean="0"/>
              <a:t>Ako</a:t>
            </a:r>
            <a:r>
              <a:rPr lang="hu-HU" dirty="0" smtClean="0"/>
              <a:t> </a:t>
            </a:r>
            <a:r>
              <a:rPr lang="hu-HU" dirty="0" err="1" smtClean="0"/>
              <a:t>decu</a:t>
            </a:r>
            <a:r>
              <a:rPr lang="hu-HU" dirty="0" smtClean="0"/>
              <a:t> </a:t>
            </a:r>
            <a:r>
              <a:rPr lang="hu-HU" dirty="0" err="1" smtClean="0"/>
              <a:t>učimo</a:t>
            </a:r>
            <a:r>
              <a:rPr lang="hu-HU" dirty="0" smtClean="0"/>
              <a:t> </a:t>
            </a:r>
            <a:r>
              <a:rPr lang="hu-HU" dirty="0" err="1" smtClean="0"/>
              <a:t>toleranciji</a:t>
            </a:r>
            <a:r>
              <a:rPr lang="hu-HU" dirty="0" smtClean="0"/>
              <a:t>, </a:t>
            </a:r>
            <a:r>
              <a:rPr lang="hu-HU" dirty="0" err="1" smtClean="0"/>
              <a:t>poštovanju</a:t>
            </a:r>
            <a:r>
              <a:rPr lang="hu-HU" dirty="0" smtClean="0"/>
              <a:t> i </a:t>
            </a:r>
            <a:r>
              <a:rPr lang="hu-HU" dirty="0" err="1" smtClean="0"/>
              <a:t>uvažavanju</a:t>
            </a:r>
            <a:r>
              <a:rPr lang="hu-HU" dirty="0" smtClean="0"/>
              <a:t> </a:t>
            </a:r>
            <a:r>
              <a:rPr lang="hu-HU" dirty="0" err="1" smtClean="0"/>
              <a:t>drugih</a:t>
            </a:r>
            <a:r>
              <a:rPr lang="hu-HU" dirty="0" smtClean="0"/>
              <a:t>,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najranijeg</a:t>
            </a:r>
            <a:r>
              <a:rPr lang="hu-HU" dirty="0" smtClean="0"/>
              <a:t> </a:t>
            </a:r>
            <a:r>
              <a:rPr lang="hu-HU" dirty="0" err="1" smtClean="0"/>
              <a:t>doba</a:t>
            </a:r>
            <a:r>
              <a:rPr lang="hu-HU" dirty="0" smtClean="0"/>
              <a:t>, </a:t>
            </a:r>
            <a:r>
              <a:rPr lang="hu-HU" dirty="0" err="1" smtClean="0"/>
              <a:t>učinićemo</a:t>
            </a:r>
            <a:r>
              <a:rPr lang="hu-HU" dirty="0" smtClean="0"/>
              <a:t> </a:t>
            </a:r>
            <a:r>
              <a:rPr lang="hu-HU" dirty="0" err="1" smtClean="0"/>
              <a:t>ih</a:t>
            </a:r>
            <a:r>
              <a:rPr lang="hu-HU" dirty="0" smtClean="0"/>
              <a:t> </a:t>
            </a:r>
            <a:r>
              <a:rPr lang="hu-HU" dirty="0" err="1" smtClean="0"/>
              <a:t>dobrim</a:t>
            </a:r>
            <a:r>
              <a:rPr lang="hu-HU" dirty="0" smtClean="0"/>
              <a:t> </a:t>
            </a:r>
            <a:r>
              <a:rPr lang="hu-HU" dirty="0" err="1" smtClean="0"/>
              <a:t>i</a:t>
            </a:r>
            <a:r>
              <a:rPr lang="hu-HU" dirty="0" smtClean="0"/>
              <a:t> </a:t>
            </a:r>
            <a:r>
              <a:rPr lang="hu-HU" dirty="0" err="1" smtClean="0"/>
              <a:t>poštenim</a:t>
            </a:r>
            <a:r>
              <a:rPr lang="hu-HU" dirty="0" smtClean="0"/>
              <a:t> </a:t>
            </a:r>
            <a:r>
              <a:rPr lang="hu-HU" dirty="0" err="1" smtClean="0"/>
              <a:t>ljudima</a:t>
            </a:r>
            <a:r>
              <a:rPr lang="hu-HU" dirty="0" smtClean="0"/>
              <a:t>. </a:t>
            </a:r>
            <a:r>
              <a:rPr lang="hu-HU" dirty="0" err="1" smtClean="0"/>
              <a:t>Razmena</a:t>
            </a:r>
            <a:r>
              <a:rPr lang="hu-HU" dirty="0" smtClean="0"/>
              <a:t> </a:t>
            </a:r>
            <a:r>
              <a:rPr lang="hu-HU" dirty="0" err="1" smtClean="0"/>
              <a:t>informacija</a:t>
            </a:r>
            <a:r>
              <a:rPr lang="hu-HU" dirty="0" smtClean="0"/>
              <a:t> i </a:t>
            </a:r>
            <a:r>
              <a:rPr lang="hu-HU" dirty="0" err="1" smtClean="0"/>
              <a:t>pozitivnih</a:t>
            </a:r>
            <a:r>
              <a:rPr lang="hu-HU" dirty="0" smtClean="0"/>
              <a:t> </a:t>
            </a:r>
            <a:r>
              <a:rPr lang="hu-HU" dirty="0" err="1" smtClean="0"/>
              <a:t>iskustava</a:t>
            </a:r>
            <a:r>
              <a:rPr lang="hu-HU" dirty="0" smtClean="0"/>
              <a:t> </a:t>
            </a:r>
            <a:r>
              <a:rPr lang="hu-HU" dirty="0" err="1" smtClean="0"/>
              <a:t>između</a:t>
            </a:r>
            <a:r>
              <a:rPr lang="hu-HU" dirty="0" smtClean="0"/>
              <a:t> </a:t>
            </a:r>
            <a:r>
              <a:rPr lang="hu-HU" dirty="0" err="1" smtClean="0"/>
              <a:t>škola</a:t>
            </a:r>
            <a:r>
              <a:rPr lang="hu-HU" dirty="0" smtClean="0"/>
              <a:t>, </a:t>
            </a:r>
            <a:r>
              <a:rPr lang="hu-HU" dirty="0" err="1" smtClean="0"/>
              <a:t>institucija</a:t>
            </a:r>
            <a:r>
              <a:rPr lang="hu-HU" dirty="0" smtClean="0"/>
              <a:t>, </a:t>
            </a:r>
            <a:r>
              <a:rPr lang="hu-HU" dirty="0" err="1" smtClean="0"/>
              <a:t>nevladinih</a:t>
            </a:r>
            <a:r>
              <a:rPr lang="hu-HU" dirty="0" smtClean="0"/>
              <a:t> </a:t>
            </a:r>
            <a:r>
              <a:rPr lang="hu-HU" dirty="0" err="1" smtClean="0"/>
              <a:t>organizacija</a:t>
            </a:r>
            <a:r>
              <a:rPr lang="hu-HU" dirty="0" smtClean="0"/>
              <a:t>, </a:t>
            </a:r>
            <a:r>
              <a:rPr lang="hu-HU" dirty="0" err="1" smtClean="0"/>
              <a:t>roditelja</a:t>
            </a:r>
            <a:r>
              <a:rPr lang="hu-HU" dirty="0" smtClean="0"/>
              <a:t>, </a:t>
            </a:r>
            <a:r>
              <a:rPr lang="hu-HU" dirty="0" err="1" smtClean="0"/>
              <a:t>nastavnika</a:t>
            </a:r>
            <a:r>
              <a:rPr lang="hu-HU" dirty="0" smtClean="0"/>
              <a:t> </a:t>
            </a:r>
            <a:r>
              <a:rPr lang="hu-HU" dirty="0" err="1" smtClean="0"/>
              <a:t>i</a:t>
            </a:r>
            <a:r>
              <a:rPr lang="hu-HU" dirty="0" smtClean="0"/>
              <a:t> </a:t>
            </a:r>
            <a:r>
              <a:rPr lang="hu-HU" dirty="0" err="1" smtClean="0"/>
              <a:t>učenika</a:t>
            </a:r>
            <a:r>
              <a:rPr lang="hu-HU" dirty="0" smtClean="0"/>
              <a:t> </a:t>
            </a:r>
            <a:r>
              <a:rPr lang="hu-HU" dirty="0" err="1" smtClean="0"/>
              <a:t>promoviše</a:t>
            </a:r>
            <a:r>
              <a:rPr lang="hu-HU" dirty="0" smtClean="0"/>
              <a:t> </a:t>
            </a:r>
            <a:r>
              <a:rPr lang="hu-HU" dirty="0" err="1" smtClean="0"/>
              <a:t>toleranciju</a:t>
            </a:r>
            <a:r>
              <a:rPr lang="hu-HU" dirty="0" smtClean="0"/>
              <a:t> </a:t>
            </a:r>
            <a:r>
              <a:rPr lang="hu-HU" dirty="0" err="1" smtClean="0"/>
              <a:t>i</a:t>
            </a:r>
            <a:r>
              <a:rPr lang="hu-HU" dirty="0" smtClean="0"/>
              <a:t> </a:t>
            </a:r>
            <a:r>
              <a:rPr lang="hu-HU" dirty="0" err="1" smtClean="0"/>
              <a:t>uzajamno</a:t>
            </a:r>
            <a:r>
              <a:rPr lang="hu-HU" dirty="0" smtClean="0"/>
              <a:t> </a:t>
            </a:r>
            <a:r>
              <a:rPr lang="hu-HU" dirty="0" err="1" smtClean="0"/>
              <a:t>razumevanje</a:t>
            </a:r>
            <a:r>
              <a:rPr lang="hu-HU" dirty="0" smtClean="0"/>
              <a:t> </a:t>
            </a:r>
            <a:r>
              <a:rPr lang="hu-HU" dirty="0" smtClean="0"/>
              <a:t>u </a:t>
            </a:r>
            <a:r>
              <a:rPr lang="hu-HU" dirty="0" err="1" smtClean="0"/>
              <a:t>široj</a:t>
            </a:r>
            <a:r>
              <a:rPr lang="hu-HU" dirty="0" smtClean="0"/>
              <a:t> </a:t>
            </a:r>
            <a:r>
              <a:rPr lang="hu-HU" dirty="0" err="1" smtClean="0"/>
              <a:t>zajednici</a:t>
            </a:r>
            <a:r>
              <a:rPr lang="hu-HU" dirty="0" smtClean="0"/>
              <a:t>, </a:t>
            </a:r>
            <a:r>
              <a:rPr lang="hu-HU" dirty="0" err="1" smtClean="0"/>
              <a:t>što</a:t>
            </a:r>
            <a:r>
              <a:rPr lang="hu-HU" dirty="0" smtClean="0"/>
              <a:t> </a:t>
            </a:r>
            <a:r>
              <a:rPr lang="hu-HU" dirty="0" err="1" smtClean="0"/>
              <a:t>pomaže</a:t>
            </a:r>
            <a:r>
              <a:rPr lang="hu-HU" dirty="0" smtClean="0"/>
              <a:t> </a:t>
            </a:r>
            <a:r>
              <a:rPr lang="hu-HU" dirty="0" err="1" smtClean="0"/>
              <a:t>svima</a:t>
            </a:r>
            <a:r>
              <a:rPr lang="hu-HU" dirty="0" smtClean="0"/>
              <a:t> da </a:t>
            </a:r>
            <a:r>
              <a:rPr lang="hu-HU" dirty="0" err="1" smtClean="0"/>
              <a:t>bolje</a:t>
            </a:r>
            <a:r>
              <a:rPr lang="hu-HU" dirty="0" smtClean="0"/>
              <a:t> </a:t>
            </a:r>
            <a:r>
              <a:rPr lang="hu-HU" dirty="0" err="1" smtClean="0"/>
              <a:t>shvate</a:t>
            </a:r>
            <a:r>
              <a:rPr lang="hu-HU" dirty="0" smtClean="0"/>
              <a:t> </a:t>
            </a:r>
            <a:r>
              <a:rPr lang="hu-HU" dirty="0" err="1" smtClean="0"/>
              <a:t>probleme</a:t>
            </a:r>
            <a:r>
              <a:rPr lang="hu-HU" dirty="0" smtClean="0"/>
              <a:t> i </a:t>
            </a:r>
            <a:r>
              <a:rPr lang="hu-HU" dirty="0" err="1" smtClean="0"/>
              <a:t>potrebe</a:t>
            </a:r>
            <a:r>
              <a:rPr lang="hu-HU" dirty="0" smtClean="0"/>
              <a:t> </a:t>
            </a:r>
            <a:r>
              <a:rPr lang="hu-HU" dirty="0" err="1" smtClean="0"/>
              <a:t>dece</a:t>
            </a:r>
            <a:r>
              <a:rPr lang="hu-HU" dirty="0" smtClean="0"/>
              <a:t> </a:t>
            </a:r>
            <a:r>
              <a:rPr lang="hu-HU" dirty="0" err="1" smtClean="0"/>
              <a:t>sa</a:t>
            </a:r>
            <a:r>
              <a:rPr lang="hu-HU" dirty="0" smtClean="0"/>
              <a:t> </a:t>
            </a:r>
            <a:r>
              <a:rPr lang="hu-HU" dirty="0" err="1" smtClean="0"/>
              <a:t>posebnim</a:t>
            </a:r>
            <a:r>
              <a:rPr lang="hu-HU" dirty="0" smtClean="0"/>
              <a:t> </a:t>
            </a:r>
            <a:r>
              <a:rPr lang="hu-HU" dirty="0" err="1" smtClean="0"/>
              <a:t>potrebama</a:t>
            </a:r>
            <a:r>
              <a:rPr lang="hu-HU" dirty="0" smtClean="0"/>
              <a:t>. </a:t>
            </a:r>
            <a:r>
              <a:rPr lang="hu-HU" dirty="0" err="1" smtClean="0"/>
              <a:t>Prihvatanje</a:t>
            </a:r>
            <a:r>
              <a:rPr lang="hu-HU" dirty="0" smtClean="0"/>
              <a:t> </a:t>
            </a:r>
            <a:r>
              <a:rPr lang="hu-HU" dirty="0" err="1" smtClean="0"/>
              <a:t>različitosti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jedan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osnovnih</a:t>
            </a:r>
            <a:r>
              <a:rPr lang="hu-HU" dirty="0" smtClean="0"/>
              <a:t> </a:t>
            </a:r>
            <a:r>
              <a:rPr lang="hu-HU" dirty="0" err="1" smtClean="0"/>
              <a:t>segmenata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izgradnju</a:t>
            </a:r>
            <a:r>
              <a:rPr lang="hu-HU" dirty="0" smtClean="0"/>
              <a:t> </a:t>
            </a:r>
            <a:r>
              <a:rPr lang="hu-HU" dirty="0" err="1" smtClean="0"/>
              <a:t>zdravog</a:t>
            </a:r>
            <a:r>
              <a:rPr lang="hu-HU" dirty="0" smtClean="0"/>
              <a:t> i </a:t>
            </a:r>
            <a:r>
              <a:rPr lang="hu-HU" dirty="0" err="1" smtClean="0"/>
              <a:t>celovitog</a:t>
            </a:r>
            <a:r>
              <a:rPr lang="hu-HU" dirty="0" smtClean="0"/>
              <a:t> </a:t>
            </a:r>
            <a:r>
              <a:rPr lang="hu-HU" dirty="0" err="1" smtClean="0"/>
              <a:t>identiteta</a:t>
            </a:r>
            <a:r>
              <a:rPr lang="hu-HU" dirty="0" smtClean="0"/>
              <a:t> </a:t>
            </a:r>
            <a:r>
              <a:rPr lang="hu-HU" dirty="0" err="1" smtClean="0"/>
              <a:t>ličnosti</a:t>
            </a:r>
            <a:r>
              <a:rPr lang="hu-HU" dirty="0" smtClean="0"/>
              <a:t> </a:t>
            </a:r>
            <a:r>
              <a:rPr lang="hu-HU" dirty="0" err="1" smtClean="0"/>
              <a:t>i</a:t>
            </a:r>
            <a:r>
              <a:rPr lang="hu-HU" dirty="0" smtClean="0"/>
              <a:t> na </a:t>
            </a:r>
            <a:r>
              <a:rPr lang="hu-HU" dirty="0" err="1" smtClean="0"/>
              <a:t>njemu</a:t>
            </a:r>
            <a:r>
              <a:rPr lang="hu-HU" dirty="0" smtClean="0"/>
              <a:t> </a:t>
            </a:r>
            <a:r>
              <a:rPr lang="hu-HU" dirty="0" err="1" smtClean="0"/>
              <a:t>treba</a:t>
            </a:r>
            <a:r>
              <a:rPr lang="hu-HU" dirty="0" smtClean="0"/>
              <a:t> </a:t>
            </a:r>
            <a:r>
              <a:rPr lang="hu-HU" dirty="0" err="1" smtClean="0"/>
              <a:t>stalno</a:t>
            </a:r>
            <a:r>
              <a:rPr lang="hu-HU" dirty="0" smtClean="0"/>
              <a:t> </a:t>
            </a:r>
            <a:r>
              <a:rPr lang="hu-HU" dirty="0" err="1" smtClean="0"/>
              <a:t>raditi</a:t>
            </a:r>
            <a:r>
              <a:rPr lang="hu-HU" dirty="0" smtClean="0"/>
              <a:t> </a:t>
            </a:r>
            <a:r>
              <a:rPr lang="hu-HU" dirty="0" err="1" smtClean="0"/>
              <a:t>sa</a:t>
            </a:r>
            <a:r>
              <a:rPr lang="hu-HU" dirty="0" smtClean="0"/>
              <a:t> </a:t>
            </a:r>
            <a:r>
              <a:rPr lang="hu-HU" dirty="0" err="1" smtClean="0"/>
              <a:t>decom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Illustration of a Blind Boy Being Guided by a Seeing Eye Dog - stock vector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190625"/>
            <a:ext cx="3429024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Kép 2" descr="Close-up Of Hearing Aid On The Man's Ear - stock photo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7" y="1343024"/>
            <a:ext cx="3571901" cy="4443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0" dirty="0" smtClean="0"/>
              <a:t>Prihvatanje različitosti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Ukoliko smo Vas zainteresovali za ovu temu poslušajte emisiju o zdravstvu Panda radija u kojoj možete čuti našeg psihologa Kasa Anu ili pročitajte članak dr Vereš Sekula Ildiko u Kanjiškim Novinama.</a:t>
            </a:r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ényűző">
  <a:themeElements>
    <a:clrScheme name="Fényűző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ényűző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34</TotalTime>
  <Words>181</Words>
  <Application>Microsoft Office PowerPoint</Application>
  <PresentationFormat>Diavetítés a képernyőre (4:3 oldalarány)</PresentationFormat>
  <Paragraphs>8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Fényűző</vt:lpstr>
      <vt:lpstr>3. DECEMBAR  SVETSKI DAN OSOBA SA HENDIKEPOM Prihvatanje različitosti </vt:lpstr>
      <vt:lpstr>2. dia</vt:lpstr>
      <vt:lpstr>PRIHVATANJE RAZLIČITOSTI</vt:lpstr>
      <vt:lpstr>4. dia</vt:lpstr>
      <vt:lpstr>Prihvatanje različitosti</vt:lpstr>
      <vt:lpstr>6. dia</vt:lpstr>
      <vt:lpstr>Prihvatanje različitosti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DECEMBAR 2013. SVETSKI DAN OSOBA SA HENDIKEPOM</dc:title>
  <dc:creator>alinori</dc:creator>
  <cp:lastModifiedBy>alinori</cp:lastModifiedBy>
  <cp:revision>12</cp:revision>
  <dcterms:created xsi:type="dcterms:W3CDTF">2013-12-01T14:46:13Z</dcterms:created>
  <dcterms:modified xsi:type="dcterms:W3CDTF">2013-12-01T15:25:46Z</dcterms:modified>
</cp:coreProperties>
</file>