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70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D661C6-774D-4A19-95AC-B20FDF8B8FD6}" type="datetimeFigureOut">
              <a:rPr lang="hu-HU" smtClean="0"/>
              <a:pPr/>
              <a:t>2013.12.27.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B1F8FD4-54B8-444D-B412-801246BA5AF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Priredila</a:t>
            </a:r>
            <a:r>
              <a:rPr lang="hu-HU" dirty="0" smtClean="0"/>
              <a:t>: </a:t>
            </a:r>
            <a:r>
              <a:rPr lang="hu-HU" dirty="0" err="1" smtClean="0"/>
              <a:t>dr</a:t>
            </a:r>
            <a:r>
              <a:rPr lang="hu-HU" dirty="0" smtClean="0"/>
              <a:t> </a:t>
            </a:r>
            <a:r>
              <a:rPr lang="hu-HU" dirty="0" err="1" smtClean="0"/>
              <a:t>Nora</a:t>
            </a:r>
            <a:r>
              <a:rPr lang="hu-HU" dirty="0" smtClean="0"/>
              <a:t> La</a:t>
            </a:r>
            <a:r>
              <a:rPr lang="sr-Latn-RS" dirty="0" smtClean="0"/>
              <a:t>zar Šarnjai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4.FEBRUAR 2014.- SVETSKI DAN BORBE PROTIV RAKA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Preporuke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ishranu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 err="1" smtClean="0"/>
              <a:t>beli</a:t>
            </a:r>
            <a:r>
              <a:rPr lang="hu-HU" dirty="0" smtClean="0"/>
              <a:t> luk, </a:t>
            </a:r>
            <a:r>
              <a:rPr lang="hu-HU" dirty="0" err="1" smtClean="0"/>
              <a:t>crveni</a:t>
            </a:r>
            <a:r>
              <a:rPr lang="hu-HU" dirty="0" smtClean="0"/>
              <a:t> </a:t>
            </a:r>
            <a:r>
              <a:rPr lang="hu-HU" dirty="0" err="1" smtClean="0"/>
              <a:t>luk</a:t>
            </a:r>
            <a:r>
              <a:rPr lang="hu-HU" dirty="0" smtClean="0"/>
              <a:t>, </a:t>
            </a:r>
            <a:r>
              <a:rPr lang="hu-HU" dirty="0" err="1" smtClean="0"/>
              <a:t>praziluk</a:t>
            </a:r>
            <a:r>
              <a:rPr lang="hu-HU" dirty="0" smtClean="0"/>
              <a:t> jer </a:t>
            </a:r>
            <a:r>
              <a:rPr lang="hu-HU" dirty="0" err="1" smtClean="0"/>
              <a:t>sadrže</a:t>
            </a:r>
            <a:r>
              <a:rPr lang="hu-HU" dirty="0" smtClean="0"/>
              <a:t> </a:t>
            </a:r>
            <a:r>
              <a:rPr lang="hu-HU" dirty="0" err="1" smtClean="0"/>
              <a:t>alicin</a:t>
            </a:r>
            <a:r>
              <a:rPr lang="hu-HU" dirty="0" smtClean="0"/>
              <a:t> i </a:t>
            </a:r>
            <a:r>
              <a:rPr lang="hu-HU" dirty="0" err="1" smtClean="0"/>
              <a:t>druge</a:t>
            </a:r>
            <a:r>
              <a:rPr lang="hu-HU" dirty="0" smtClean="0"/>
              <a:t> </a:t>
            </a:r>
            <a:r>
              <a:rPr lang="hu-HU" dirty="0" err="1" smtClean="0"/>
              <a:t>sumporne</a:t>
            </a:r>
            <a:r>
              <a:rPr lang="hu-HU" dirty="0" smtClean="0"/>
              <a:t> </a:t>
            </a:r>
            <a:r>
              <a:rPr lang="hu-HU" dirty="0" err="1" smtClean="0"/>
              <a:t>spojeve</a:t>
            </a:r>
            <a:r>
              <a:rPr lang="hu-HU" dirty="0" smtClean="0"/>
              <a:t>, </a:t>
            </a:r>
            <a:r>
              <a:rPr lang="hu-HU" dirty="0" err="1" smtClean="0"/>
              <a:t>flavonoide</a:t>
            </a:r>
            <a:r>
              <a:rPr lang="hu-HU" dirty="0" smtClean="0"/>
              <a:t>, </a:t>
            </a:r>
            <a:r>
              <a:rPr lang="hu-HU" dirty="0" err="1" smtClean="0"/>
              <a:t>selen</a:t>
            </a:r>
            <a:r>
              <a:rPr lang="hu-HU" dirty="0" smtClean="0"/>
              <a:t> </a:t>
            </a:r>
            <a:r>
              <a:rPr lang="hu-HU" dirty="0" err="1" smtClean="0"/>
              <a:t>i</a:t>
            </a:r>
            <a:r>
              <a:rPr lang="hu-HU" dirty="0" smtClean="0"/>
              <a:t> dr.; </a:t>
            </a:r>
          </a:p>
          <a:p>
            <a:pPr lvl="0"/>
            <a:r>
              <a:rPr lang="hu-HU" dirty="0" err="1" smtClean="0"/>
              <a:t>pomorandža</a:t>
            </a:r>
            <a:r>
              <a:rPr lang="hu-HU" dirty="0" smtClean="0"/>
              <a:t>, </a:t>
            </a:r>
            <a:r>
              <a:rPr lang="hu-HU" dirty="0" err="1" smtClean="0"/>
              <a:t>limun</a:t>
            </a:r>
            <a:r>
              <a:rPr lang="hu-HU" dirty="0" smtClean="0"/>
              <a:t> i </a:t>
            </a:r>
            <a:r>
              <a:rPr lang="hu-HU" dirty="0" err="1" smtClean="0"/>
              <a:t>ostalo</a:t>
            </a:r>
            <a:r>
              <a:rPr lang="hu-HU" dirty="0" smtClean="0"/>
              <a:t> </a:t>
            </a:r>
            <a:r>
              <a:rPr lang="hu-HU" dirty="0" err="1" smtClean="0"/>
              <a:t>južno</a:t>
            </a:r>
            <a:r>
              <a:rPr lang="hu-HU" dirty="0" smtClean="0"/>
              <a:t> </a:t>
            </a:r>
            <a:r>
              <a:rPr lang="hu-HU" dirty="0" err="1" smtClean="0"/>
              <a:t>voće</a:t>
            </a:r>
            <a:r>
              <a:rPr lang="hu-HU" dirty="0" smtClean="0"/>
              <a:t>, jer </a:t>
            </a:r>
            <a:r>
              <a:rPr lang="hu-HU" dirty="0" err="1" smtClean="0"/>
              <a:t>sadrže</a:t>
            </a:r>
            <a:r>
              <a:rPr lang="hu-HU" dirty="0" smtClean="0"/>
              <a:t> vitamin C, </a:t>
            </a:r>
            <a:r>
              <a:rPr lang="hu-HU" dirty="0" err="1" smtClean="0"/>
              <a:t>beta-karoten</a:t>
            </a:r>
            <a:r>
              <a:rPr lang="hu-HU" dirty="0" smtClean="0"/>
              <a:t>, </a:t>
            </a:r>
            <a:r>
              <a:rPr lang="hu-HU" dirty="0" err="1" smtClean="0"/>
              <a:t>limonen</a:t>
            </a:r>
            <a:r>
              <a:rPr lang="hu-HU" dirty="0" smtClean="0"/>
              <a:t>, </a:t>
            </a:r>
            <a:r>
              <a:rPr lang="hu-HU" dirty="0" err="1" smtClean="0"/>
              <a:t>pektine</a:t>
            </a:r>
            <a:r>
              <a:rPr lang="hu-HU" dirty="0" smtClean="0"/>
              <a:t>, </a:t>
            </a:r>
            <a:r>
              <a:rPr lang="hu-HU" dirty="0" err="1" smtClean="0"/>
              <a:t>flavonoide</a:t>
            </a:r>
            <a:r>
              <a:rPr lang="hu-HU" dirty="0" smtClean="0"/>
              <a:t> i dr.; </a:t>
            </a:r>
          </a:p>
          <a:p>
            <a:pPr lvl="0"/>
            <a:r>
              <a:rPr lang="hu-HU" dirty="0" err="1" smtClean="0"/>
              <a:t>pasulj</a:t>
            </a:r>
            <a:r>
              <a:rPr lang="hu-HU" dirty="0" smtClean="0"/>
              <a:t>, </a:t>
            </a:r>
            <a:r>
              <a:rPr lang="hu-HU" dirty="0" err="1" smtClean="0"/>
              <a:t>grašak</a:t>
            </a:r>
            <a:r>
              <a:rPr lang="hu-HU" dirty="0" smtClean="0"/>
              <a:t> i </a:t>
            </a:r>
            <a:r>
              <a:rPr lang="hu-HU" dirty="0" err="1" smtClean="0"/>
              <a:t>ostalo</a:t>
            </a:r>
            <a:r>
              <a:rPr lang="hu-HU" dirty="0" smtClean="0"/>
              <a:t> </a:t>
            </a:r>
            <a:r>
              <a:rPr lang="hu-HU" dirty="0" err="1" smtClean="0"/>
              <a:t>suvo</a:t>
            </a:r>
            <a:r>
              <a:rPr lang="hu-HU" dirty="0" smtClean="0"/>
              <a:t> </a:t>
            </a:r>
            <a:r>
              <a:rPr lang="hu-HU" dirty="0" err="1" smtClean="0"/>
              <a:t>mahunasto</a:t>
            </a:r>
            <a:r>
              <a:rPr lang="hu-HU" dirty="0" smtClean="0"/>
              <a:t> </a:t>
            </a:r>
            <a:r>
              <a:rPr lang="hu-HU" dirty="0" err="1" smtClean="0"/>
              <a:t>povrće</a:t>
            </a:r>
            <a:r>
              <a:rPr lang="hu-HU" dirty="0" smtClean="0"/>
              <a:t> jer </a:t>
            </a:r>
            <a:r>
              <a:rPr lang="hu-HU" dirty="0" err="1" smtClean="0"/>
              <a:t>sadrži</a:t>
            </a:r>
            <a:r>
              <a:rPr lang="hu-HU" dirty="0" smtClean="0"/>
              <a:t> </a:t>
            </a:r>
            <a:r>
              <a:rPr lang="hu-HU" dirty="0" err="1" smtClean="0"/>
              <a:t>inhibitore</a:t>
            </a:r>
            <a:r>
              <a:rPr lang="hu-HU" dirty="0" smtClean="0"/>
              <a:t> </a:t>
            </a:r>
            <a:r>
              <a:rPr lang="hu-HU" dirty="0" err="1" smtClean="0"/>
              <a:t>proteaza</a:t>
            </a:r>
            <a:r>
              <a:rPr lang="hu-HU" dirty="0" smtClean="0"/>
              <a:t> i </a:t>
            </a:r>
            <a:r>
              <a:rPr lang="hu-HU" dirty="0" err="1" smtClean="0"/>
              <a:t>vlakna</a:t>
            </a:r>
            <a:r>
              <a:rPr lang="hu-HU" dirty="0" smtClean="0"/>
              <a:t> </a:t>
            </a:r>
            <a:r>
              <a:rPr lang="hu-HU" dirty="0" err="1" smtClean="0"/>
              <a:t>kojima</a:t>
            </a:r>
            <a:r>
              <a:rPr lang="hu-HU" dirty="0" smtClean="0"/>
              <a:t> se </a:t>
            </a:r>
            <a:r>
              <a:rPr lang="hu-HU" dirty="0" err="1" smtClean="0"/>
              <a:t>sprečava</a:t>
            </a:r>
            <a:r>
              <a:rPr lang="hu-HU" dirty="0" smtClean="0"/>
              <a:t> </a:t>
            </a:r>
            <a:r>
              <a:rPr lang="hu-HU" dirty="0" err="1" smtClean="0"/>
              <a:t>stvaranje</a:t>
            </a:r>
            <a:r>
              <a:rPr lang="hu-HU" dirty="0" smtClean="0"/>
              <a:t> </a:t>
            </a:r>
            <a:r>
              <a:rPr lang="hu-HU" dirty="0" err="1" smtClean="0"/>
              <a:t>kancerogenih</a:t>
            </a:r>
            <a:r>
              <a:rPr lang="hu-HU" dirty="0" smtClean="0"/>
              <a:t> </a:t>
            </a:r>
            <a:r>
              <a:rPr lang="hu-HU" dirty="0" err="1" smtClean="0"/>
              <a:t>nitrozamina</a:t>
            </a:r>
            <a:r>
              <a:rPr lang="hu-HU" dirty="0" smtClean="0"/>
              <a:t>; - </a:t>
            </a:r>
            <a:r>
              <a:rPr lang="hu-HU" dirty="0" err="1" smtClean="0"/>
              <a:t>jogurt</a:t>
            </a:r>
            <a:r>
              <a:rPr lang="hu-HU" dirty="0" smtClean="0"/>
              <a:t> i </a:t>
            </a:r>
            <a:r>
              <a:rPr lang="hu-HU" dirty="0" err="1" smtClean="0"/>
              <a:t>slične</a:t>
            </a:r>
            <a:r>
              <a:rPr lang="hu-HU" dirty="0" smtClean="0"/>
              <a:t> </a:t>
            </a:r>
            <a:r>
              <a:rPr lang="hu-HU" dirty="0" err="1" smtClean="0"/>
              <a:t>vrste</a:t>
            </a:r>
            <a:r>
              <a:rPr lang="hu-HU" dirty="0" smtClean="0"/>
              <a:t> </a:t>
            </a:r>
            <a:r>
              <a:rPr lang="hu-HU" dirty="0" err="1" smtClean="0"/>
              <a:t>fermentiranog</a:t>
            </a:r>
            <a:r>
              <a:rPr lang="hu-HU" dirty="0" smtClean="0"/>
              <a:t> </a:t>
            </a:r>
            <a:r>
              <a:rPr lang="hu-HU" dirty="0" err="1" smtClean="0"/>
              <a:t>mleka</a:t>
            </a:r>
            <a:r>
              <a:rPr lang="hu-HU" dirty="0" smtClean="0"/>
              <a:t>, jer </a:t>
            </a:r>
            <a:r>
              <a:rPr lang="hu-HU" dirty="0" err="1" smtClean="0"/>
              <a:t>sadrže</a:t>
            </a:r>
            <a:r>
              <a:rPr lang="hu-HU" dirty="0" smtClean="0"/>
              <a:t> enzime </a:t>
            </a:r>
            <a:r>
              <a:rPr lang="hu-HU" dirty="0" err="1" smtClean="0"/>
              <a:t>koji</a:t>
            </a:r>
            <a:r>
              <a:rPr lang="hu-HU" dirty="0" smtClean="0"/>
              <a:t> </a:t>
            </a:r>
            <a:r>
              <a:rPr lang="hu-HU" dirty="0" err="1" smtClean="0"/>
              <a:t>pomoću</a:t>
            </a:r>
            <a:r>
              <a:rPr lang="hu-HU" dirty="0" smtClean="0"/>
              <a:t> </a:t>
            </a:r>
            <a:r>
              <a:rPr lang="hu-HU" dirty="0" err="1" smtClean="0"/>
              <a:t>limfocita</a:t>
            </a:r>
            <a:r>
              <a:rPr lang="hu-HU" dirty="0" smtClean="0"/>
              <a:t> </a:t>
            </a:r>
            <a:r>
              <a:rPr lang="hu-HU" dirty="0" err="1" smtClean="0"/>
              <a:t>pospešuju</a:t>
            </a:r>
            <a:r>
              <a:rPr lang="hu-HU" dirty="0" smtClean="0"/>
              <a:t> </a:t>
            </a:r>
            <a:r>
              <a:rPr lang="hu-HU" dirty="0" err="1" smtClean="0"/>
              <a:t>stvaranje</a:t>
            </a:r>
            <a:r>
              <a:rPr lang="hu-HU" dirty="0" smtClean="0"/>
              <a:t> </a:t>
            </a:r>
            <a:r>
              <a:rPr lang="hu-HU" dirty="0" err="1" smtClean="0"/>
              <a:t>specifičnih</a:t>
            </a:r>
            <a:r>
              <a:rPr lang="hu-HU" dirty="0" smtClean="0"/>
              <a:t> </a:t>
            </a:r>
            <a:r>
              <a:rPr lang="hu-HU" dirty="0" err="1" smtClean="0"/>
              <a:t>antitiela</a:t>
            </a:r>
            <a:r>
              <a:rPr lang="hu-HU" dirty="0" smtClean="0"/>
              <a:t> </a:t>
            </a:r>
            <a:r>
              <a:rPr lang="hu-HU" dirty="0" err="1" smtClean="0"/>
              <a:t>protiv</a:t>
            </a:r>
            <a:r>
              <a:rPr lang="hu-HU" dirty="0" smtClean="0"/>
              <a:t> </a:t>
            </a:r>
            <a:r>
              <a:rPr lang="hu-HU" dirty="0" err="1" smtClean="0"/>
              <a:t>malignih</a:t>
            </a:r>
            <a:r>
              <a:rPr lang="hu-HU" dirty="0" smtClean="0"/>
              <a:t> </a:t>
            </a:r>
            <a:r>
              <a:rPr lang="hu-HU" dirty="0" err="1" smtClean="0"/>
              <a:t>ćelija</a:t>
            </a:r>
            <a:r>
              <a:rPr lang="hu-HU" dirty="0" smtClean="0"/>
              <a:t>, a </a:t>
            </a:r>
            <a:r>
              <a:rPr lang="hu-HU" dirty="0" err="1" smtClean="0"/>
              <a:t>osim</a:t>
            </a:r>
            <a:r>
              <a:rPr lang="hu-HU" dirty="0" smtClean="0"/>
              <a:t> </a:t>
            </a:r>
            <a:r>
              <a:rPr lang="hu-HU" dirty="0" err="1" smtClean="0"/>
              <a:t>toga</a:t>
            </a:r>
            <a:r>
              <a:rPr lang="hu-HU" dirty="0" smtClean="0"/>
              <a:t> </a:t>
            </a:r>
            <a:r>
              <a:rPr lang="hu-HU" dirty="0" err="1" smtClean="0"/>
              <a:t>jačaju</a:t>
            </a:r>
            <a:r>
              <a:rPr lang="hu-HU" dirty="0" smtClean="0"/>
              <a:t> </a:t>
            </a:r>
            <a:r>
              <a:rPr lang="hu-HU" dirty="0" err="1" smtClean="0"/>
              <a:t>obrambene</a:t>
            </a:r>
            <a:r>
              <a:rPr lang="hu-HU" dirty="0" smtClean="0"/>
              <a:t> </a:t>
            </a:r>
            <a:r>
              <a:rPr lang="hu-HU" dirty="0" err="1" smtClean="0"/>
              <a:t>snage</a:t>
            </a:r>
            <a:r>
              <a:rPr lang="hu-HU" dirty="0" smtClean="0"/>
              <a:t> </a:t>
            </a:r>
            <a:r>
              <a:rPr lang="hu-HU" dirty="0" err="1" smtClean="0"/>
              <a:t>povećavajući</a:t>
            </a:r>
            <a:r>
              <a:rPr lang="hu-HU" dirty="0" smtClean="0"/>
              <a:t> </a:t>
            </a:r>
            <a:r>
              <a:rPr lang="hu-HU" dirty="0" err="1" smtClean="0"/>
              <a:t>stvaranje</a:t>
            </a:r>
            <a:r>
              <a:rPr lang="hu-HU" dirty="0" smtClean="0"/>
              <a:t> </a:t>
            </a:r>
            <a:r>
              <a:rPr lang="hu-HU" dirty="0" err="1" smtClean="0"/>
              <a:t>interferona</a:t>
            </a:r>
            <a:r>
              <a:rPr lang="hu-HU" dirty="0" smtClean="0"/>
              <a:t>, </a:t>
            </a:r>
            <a:r>
              <a:rPr lang="hu-HU" dirty="0" err="1" smtClean="0"/>
              <a:t>jakog</a:t>
            </a:r>
            <a:r>
              <a:rPr lang="hu-HU" dirty="0" smtClean="0"/>
              <a:t> </a:t>
            </a:r>
            <a:r>
              <a:rPr lang="hu-HU" dirty="0" err="1" smtClean="0"/>
              <a:t>antivirusnog</a:t>
            </a:r>
            <a:r>
              <a:rPr lang="hu-HU" dirty="0" smtClean="0"/>
              <a:t> </a:t>
            </a:r>
            <a:r>
              <a:rPr lang="hu-HU" dirty="0" err="1" smtClean="0"/>
              <a:t>agensa</a:t>
            </a:r>
            <a:r>
              <a:rPr lang="hu-HU" dirty="0" smtClean="0"/>
              <a:t>;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hir.cc/sites/default/files/cit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257176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www.enportal.hu/nodepic/648x263/2396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30718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images.fineartamerica.com/images-medium/wild-blueberries-shirley-siroi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000108"/>
            <a:ext cx="242889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Preporuke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ishranu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u-HU" dirty="0" smtClean="0"/>
              <a:t>vitamini i </a:t>
            </a:r>
            <a:r>
              <a:rPr lang="hu-HU" dirty="0" err="1" smtClean="0"/>
              <a:t>sl</a:t>
            </a:r>
            <a:r>
              <a:rPr lang="hu-HU" dirty="0" smtClean="0"/>
              <a:t>.: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zaštitu</a:t>
            </a:r>
            <a:r>
              <a:rPr lang="hu-HU" dirty="0" smtClean="0"/>
              <a:t> </a:t>
            </a:r>
            <a:r>
              <a:rPr lang="hu-HU" dirty="0" err="1" smtClean="0"/>
              <a:t>od</a:t>
            </a:r>
            <a:r>
              <a:rPr lang="hu-HU" dirty="0" smtClean="0"/>
              <a:t> </a:t>
            </a:r>
            <a:r>
              <a:rPr lang="hu-HU" dirty="0" err="1" smtClean="0"/>
              <a:t>raka</a:t>
            </a:r>
            <a:r>
              <a:rPr lang="hu-HU" dirty="0" smtClean="0"/>
              <a:t> </a:t>
            </a:r>
            <a:r>
              <a:rPr lang="hu-HU" dirty="0" err="1" smtClean="0"/>
              <a:t>najvažniji</a:t>
            </a:r>
            <a:r>
              <a:rPr lang="hu-HU" dirty="0" smtClean="0"/>
              <a:t> </a:t>
            </a:r>
            <a:r>
              <a:rPr lang="hu-HU" dirty="0" err="1" smtClean="0"/>
              <a:t>su</a:t>
            </a:r>
            <a:r>
              <a:rPr lang="hu-HU" dirty="0" smtClean="0"/>
              <a:t> </a:t>
            </a:r>
            <a:r>
              <a:rPr lang="hu-HU" dirty="0" err="1" smtClean="0"/>
              <a:t>antioksidansi</a:t>
            </a:r>
            <a:r>
              <a:rPr lang="hu-HU" dirty="0" smtClean="0"/>
              <a:t> (</a:t>
            </a:r>
            <a:r>
              <a:rPr lang="hu-HU" dirty="0" err="1" smtClean="0"/>
              <a:t>onemogućavaju</a:t>
            </a:r>
            <a:r>
              <a:rPr lang="hu-HU" dirty="0" smtClean="0"/>
              <a:t> </a:t>
            </a:r>
            <a:r>
              <a:rPr lang="hu-HU" dirty="0" err="1" smtClean="0"/>
              <a:t>razorno</a:t>
            </a:r>
            <a:r>
              <a:rPr lang="hu-HU" dirty="0" smtClean="0"/>
              <a:t> </a:t>
            </a:r>
            <a:r>
              <a:rPr lang="hu-HU" dirty="0" err="1" smtClean="0"/>
              <a:t>djelovanje</a:t>
            </a:r>
            <a:r>
              <a:rPr lang="hu-HU" dirty="0" smtClean="0"/>
              <a:t> </a:t>
            </a:r>
            <a:r>
              <a:rPr lang="hu-HU" dirty="0" err="1" smtClean="0"/>
              <a:t>slobodnih</a:t>
            </a:r>
            <a:r>
              <a:rPr lang="hu-HU" dirty="0" smtClean="0"/>
              <a:t> </a:t>
            </a:r>
            <a:r>
              <a:rPr lang="hu-HU" dirty="0" err="1" smtClean="0"/>
              <a:t>radikala</a:t>
            </a:r>
            <a:r>
              <a:rPr lang="hu-HU" dirty="0" smtClean="0"/>
              <a:t> </a:t>
            </a:r>
            <a:r>
              <a:rPr lang="hu-HU" dirty="0" err="1" smtClean="0"/>
              <a:t>direktno</a:t>
            </a:r>
            <a:r>
              <a:rPr lang="hu-HU" dirty="0" smtClean="0"/>
              <a:t> </a:t>
            </a:r>
            <a:r>
              <a:rPr lang="hu-HU" dirty="0" err="1" smtClean="0"/>
              <a:t>povezanih</a:t>
            </a:r>
            <a:r>
              <a:rPr lang="hu-HU" dirty="0" smtClean="0"/>
              <a:t> s </a:t>
            </a:r>
            <a:r>
              <a:rPr lang="hu-HU" dirty="0" err="1" smtClean="0"/>
              <a:t>nastajanjem</a:t>
            </a:r>
            <a:r>
              <a:rPr lang="hu-HU" dirty="0" smtClean="0"/>
              <a:t> </a:t>
            </a:r>
            <a:r>
              <a:rPr lang="hu-HU" dirty="0" err="1" smtClean="0"/>
              <a:t>malignih</a:t>
            </a:r>
            <a:r>
              <a:rPr lang="hu-HU" dirty="0" smtClean="0"/>
              <a:t> </a:t>
            </a:r>
            <a:r>
              <a:rPr lang="hu-HU" dirty="0" err="1" smtClean="0"/>
              <a:t>procesa</a:t>
            </a:r>
            <a:r>
              <a:rPr lang="hu-HU" dirty="0" smtClean="0"/>
              <a:t>), i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osobito</a:t>
            </a:r>
            <a:r>
              <a:rPr lang="hu-HU" dirty="0" smtClean="0"/>
              <a:t> vitamini C, E, </a:t>
            </a:r>
            <a:r>
              <a:rPr lang="hu-HU" dirty="0" err="1" smtClean="0"/>
              <a:t>beta-karoten</a:t>
            </a:r>
            <a:r>
              <a:rPr lang="hu-HU" dirty="0" smtClean="0"/>
              <a:t>, cink i </a:t>
            </a:r>
            <a:r>
              <a:rPr lang="hu-HU" dirty="0" err="1" smtClean="0"/>
              <a:t>selen</a:t>
            </a:r>
            <a:r>
              <a:rPr lang="hu-HU" dirty="0" smtClean="0"/>
              <a:t>, a </a:t>
            </a:r>
            <a:r>
              <a:rPr lang="hu-HU" dirty="0" err="1" smtClean="0"/>
              <a:t>potrebne</a:t>
            </a:r>
            <a:r>
              <a:rPr lang="hu-HU" dirty="0" smtClean="0"/>
              <a:t> </a:t>
            </a:r>
            <a:r>
              <a:rPr lang="hu-HU" dirty="0" err="1" smtClean="0"/>
              <a:t>njihove</a:t>
            </a:r>
            <a:r>
              <a:rPr lang="hu-HU" dirty="0" smtClean="0"/>
              <a:t> </a:t>
            </a:r>
            <a:r>
              <a:rPr lang="hu-HU" dirty="0" err="1" smtClean="0"/>
              <a:t>količine</a:t>
            </a:r>
            <a:r>
              <a:rPr lang="hu-HU" dirty="0" smtClean="0"/>
              <a:t> </a:t>
            </a:r>
            <a:r>
              <a:rPr lang="hu-HU" dirty="0" err="1" smtClean="0"/>
              <a:t>trebali</a:t>
            </a:r>
            <a:r>
              <a:rPr lang="hu-HU" dirty="0" smtClean="0"/>
              <a:t> </a:t>
            </a:r>
            <a:r>
              <a:rPr lang="hu-HU" dirty="0" err="1" smtClean="0"/>
              <a:t>bismo</a:t>
            </a:r>
            <a:r>
              <a:rPr lang="hu-HU" dirty="0" smtClean="0"/>
              <a:t> </a:t>
            </a:r>
            <a:r>
              <a:rPr lang="hu-HU" dirty="0" err="1" smtClean="0"/>
              <a:t>dobijati</a:t>
            </a:r>
            <a:r>
              <a:rPr lang="hu-HU" dirty="0" smtClean="0"/>
              <a:t> </a:t>
            </a:r>
            <a:r>
              <a:rPr lang="hu-HU" dirty="0" err="1" smtClean="0"/>
              <a:t>iz</a:t>
            </a:r>
            <a:r>
              <a:rPr lang="hu-HU" dirty="0" smtClean="0"/>
              <a:t> </a:t>
            </a:r>
            <a:r>
              <a:rPr lang="hu-HU" dirty="0" err="1" smtClean="0"/>
              <a:t>obilnog</a:t>
            </a:r>
            <a:r>
              <a:rPr lang="hu-HU" dirty="0" smtClean="0"/>
              <a:t> </a:t>
            </a:r>
            <a:r>
              <a:rPr lang="hu-HU" dirty="0" err="1" smtClean="0"/>
              <a:t>povrća</a:t>
            </a:r>
            <a:r>
              <a:rPr lang="hu-HU" dirty="0" smtClean="0"/>
              <a:t> i </a:t>
            </a:r>
            <a:r>
              <a:rPr lang="hu-HU" dirty="0" err="1" smtClean="0"/>
              <a:t>voća</a:t>
            </a:r>
            <a:r>
              <a:rPr lang="hu-HU" dirty="0" smtClean="0"/>
              <a:t> u </a:t>
            </a:r>
            <a:r>
              <a:rPr lang="hu-HU" dirty="0" err="1" smtClean="0"/>
              <a:t>okviru</a:t>
            </a:r>
            <a:r>
              <a:rPr lang="hu-HU" dirty="0" smtClean="0"/>
              <a:t> </a:t>
            </a:r>
            <a:r>
              <a:rPr lang="hu-HU" dirty="0" err="1" smtClean="0"/>
              <a:t>pravilne</a:t>
            </a:r>
            <a:r>
              <a:rPr lang="hu-HU" dirty="0" smtClean="0"/>
              <a:t> </a:t>
            </a:r>
            <a:r>
              <a:rPr lang="hu-HU" dirty="0" err="1" smtClean="0"/>
              <a:t>ishrane</a:t>
            </a:r>
            <a:r>
              <a:rPr lang="hu-HU" dirty="0" smtClean="0"/>
              <a:t>.</a:t>
            </a:r>
          </a:p>
          <a:p>
            <a:pPr lvl="0"/>
            <a:r>
              <a:rPr lang="hu-HU" dirty="0" err="1" smtClean="0"/>
              <a:t>Međutim</a:t>
            </a:r>
            <a:r>
              <a:rPr lang="hu-HU" dirty="0" smtClean="0"/>
              <a:t>, </a:t>
            </a:r>
            <a:r>
              <a:rPr lang="hu-HU" dirty="0" err="1" smtClean="0"/>
              <a:t>zbog</a:t>
            </a:r>
            <a:r>
              <a:rPr lang="hu-HU" dirty="0" smtClean="0"/>
              <a:t> </a:t>
            </a:r>
            <a:r>
              <a:rPr lang="hu-HU" dirty="0" err="1" smtClean="0"/>
              <a:t>mnogih</a:t>
            </a:r>
            <a:r>
              <a:rPr lang="hu-HU" dirty="0" smtClean="0"/>
              <a:t> </a:t>
            </a:r>
            <a:r>
              <a:rPr lang="hu-HU" dirty="0" err="1" smtClean="0"/>
              <a:t>razloga</a:t>
            </a:r>
            <a:r>
              <a:rPr lang="hu-HU" dirty="0" smtClean="0"/>
              <a:t> (</a:t>
            </a:r>
            <a:r>
              <a:rPr lang="hu-HU" dirty="0" err="1" smtClean="0"/>
              <a:t>zagađenja</a:t>
            </a:r>
            <a:r>
              <a:rPr lang="hu-HU" dirty="0" smtClean="0"/>
              <a:t> </a:t>
            </a:r>
            <a:r>
              <a:rPr lang="hu-HU" dirty="0" err="1" smtClean="0"/>
              <a:t>sredine</a:t>
            </a:r>
            <a:r>
              <a:rPr lang="hu-HU" dirty="0" smtClean="0"/>
              <a:t>, </a:t>
            </a:r>
            <a:r>
              <a:rPr lang="hu-HU" dirty="0" err="1" smtClean="0"/>
              <a:t>gubitka</a:t>
            </a:r>
            <a:r>
              <a:rPr lang="hu-HU" dirty="0" smtClean="0"/>
              <a:t> </a:t>
            </a:r>
            <a:r>
              <a:rPr lang="hu-HU" dirty="0" err="1" smtClean="0"/>
              <a:t>vitamina</a:t>
            </a:r>
            <a:r>
              <a:rPr lang="hu-HU" dirty="0" smtClean="0"/>
              <a:t> u </a:t>
            </a:r>
            <a:r>
              <a:rPr lang="hu-HU" dirty="0" err="1" smtClean="0"/>
              <a:t>skladištenom</a:t>
            </a:r>
            <a:r>
              <a:rPr lang="hu-HU" dirty="0" smtClean="0"/>
              <a:t> </a:t>
            </a:r>
            <a:r>
              <a:rPr lang="hu-HU" dirty="0" err="1" smtClean="0"/>
              <a:t>povrću</a:t>
            </a:r>
            <a:r>
              <a:rPr lang="hu-HU" dirty="0" smtClean="0"/>
              <a:t> i </a:t>
            </a:r>
            <a:r>
              <a:rPr lang="hu-HU" dirty="0" err="1" smtClean="0"/>
              <a:t>voću</a:t>
            </a:r>
            <a:r>
              <a:rPr lang="hu-HU" dirty="0" smtClean="0"/>
              <a:t>, </a:t>
            </a:r>
            <a:r>
              <a:rPr lang="hu-HU" dirty="0" err="1" smtClean="0"/>
              <a:t>virusnih</a:t>
            </a:r>
            <a:r>
              <a:rPr lang="hu-HU" dirty="0" smtClean="0"/>
              <a:t> </a:t>
            </a:r>
            <a:r>
              <a:rPr lang="hu-HU" dirty="0" err="1" smtClean="0"/>
              <a:t>i</a:t>
            </a:r>
            <a:r>
              <a:rPr lang="hu-HU" dirty="0" smtClean="0"/>
              <a:t> </a:t>
            </a:r>
            <a:r>
              <a:rPr lang="hu-HU" dirty="0" err="1" smtClean="0"/>
              <a:t>drugih</a:t>
            </a:r>
            <a:r>
              <a:rPr lang="hu-HU" dirty="0" smtClean="0"/>
              <a:t> </a:t>
            </a:r>
            <a:r>
              <a:rPr lang="hu-HU" dirty="0" err="1" smtClean="0"/>
              <a:t>infekcija</a:t>
            </a:r>
            <a:r>
              <a:rPr lang="hu-HU" dirty="0" smtClean="0"/>
              <a:t>, </a:t>
            </a:r>
            <a:r>
              <a:rPr lang="hu-HU" dirty="0" err="1" smtClean="0"/>
              <a:t>nezdravog</a:t>
            </a:r>
            <a:r>
              <a:rPr lang="hu-HU" dirty="0" smtClean="0"/>
              <a:t> </a:t>
            </a:r>
            <a:r>
              <a:rPr lang="hu-HU" dirty="0" err="1" smtClean="0"/>
              <a:t>načina</a:t>
            </a:r>
            <a:r>
              <a:rPr lang="hu-HU" dirty="0" smtClean="0"/>
              <a:t> </a:t>
            </a:r>
            <a:r>
              <a:rPr lang="hu-HU" dirty="0" err="1" smtClean="0"/>
              <a:t>života</a:t>
            </a:r>
            <a:r>
              <a:rPr lang="hu-HU" dirty="0" smtClean="0"/>
              <a:t> </a:t>
            </a:r>
            <a:r>
              <a:rPr lang="hu-HU" dirty="0" err="1" smtClean="0"/>
              <a:t>i</a:t>
            </a:r>
            <a:r>
              <a:rPr lang="hu-HU" dirty="0" smtClean="0"/>
              <a:t> dr.) </a:t>
            </a:r>
            <a:r>
              <a:rPr lang="hu-HU" dirty="0" err="1" smtClean="0"/>
              <a:t>postoji</a:t>
            </a:r>
            <a:r>
              <a:rPr lang="hu-HU" dirty="0" smtClean="0"/>
              <a:t> </a:t>
            </a:r>
            <a:r>
              <a:rPr lang="hu-HU" dirty="0" err="1" smtClean="0"/>
              <a:t>verovatnoća</a:t>
            </a:r>
            <a:r>
              <a:rPr lang="hu-HU" dirty="0" smtClean="0"/>
              <a:t> da u </a:t>
            </a:r>
            <a:r>
              <a:rPr lang="hu-HU" dirty="0" err="1" smtClean="0"/>
              <a:t>hrani</a:t>
            </a:r>
            <a:r>
              <a:rPr lang="hu-HU" dirty="0" smtClean="0"/>
              <a:t> ne </a:t>
            </a:r>
            <a:r>
              <a:rPr lang="hu-HU" dirty="0" err="1" smtClean="0"/>
              <a:t>dobijamo</a:t>
            </a:r>
            <a:r>
              <a:rPr lang="hu-HU" dirty="0" smtClean="0"/>
              <a:t> </a:t>
            </a:r>
            <a:r>
              <a:rPr lang="hu-HU" dirty="0" err="1" smtClean="0"/>
              <a:t>dovoljnu</a:t>
            </a:r>
            <a:r>
              <a:rPr lang="hu-HU" dirty="0" smtClean="0"/>
              <a:t> </a:t>
            </a:r>
            <a:r>
              <a:rPr lang="hu-HU" dirty="0" err="1" smtClean="0"/>
              <a:t>količinu</a:t>
            </a:r>
            <a:r>
              <a:rPr lang="hu-HU" dirty="0" smtClean="0"/>
              <a:t> </a:t>
            </a:r>
            <a:r>
              <a:rPr lang="hu-HU" dirty="0" err="1" smtClean="0"/>
              <a:t>antioksidansa</a:t>
            </a:r>
            <a:r>
              <a:rPr lang="hu-HU" dirty="0" smtClean="0"/>
              <a:t> </a:t>
            </a:r>
            <a:r>
              <a:rPr lang="hu-HU" dirty="0" err="1" smtClean="0"/>
              <a:t>pa</a:t>
            </a:r>
            <a:r>
              <a:rPr lang="hu-HU" dirty="0" smtClean="0"/>
              <a:t> </a:t>
            </a:r>
            <a:r>
              <a:rPr lang="hu-HU" dirty="0" err="1" smtClean="0"/>
              <a:t>ih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potrebno</a:t>
            </a:r>
            <a:r>
              <a:rPr lang="hu-HU" dirty="0" smtClean="0"/>
              <a:t> </a:t>
            </a:r>
            <a:r>
              <a:rPr lang="hu-HU" dirty="0" err="1" smtClean="0"/>
              <a:t>uzimati</a:t>
            </a:r>
            <a:r>
              <a:rPr lang="hu-HU" dirty="0" smtClean="0"/>
              <a:t> </a:t>
            </a:r>
            <a:r>
              <a:rPr lang="hu-HU" dirty="0" err="1" smtClean="0"/>
              <a:t>kao</a:t>
            </a:r>
            <a:r>
              <a:rPr lang="hu-HU" dirty="0" smtClean="0"/>
              <a:t> </a:t>
            </a:r>
            <a:r>
              <a:rPr lang="hu-HU" dirty="0" err="1" smtClean="0"/>
              <a:t>posebne</a:t>
            </a:r>
            <a:r>
              <a:rPr lang="hu-HU" dirty="0" smtClean="0"/>
              <a:t> </a:t>
            </a:r>
            <a:r>
              <a:rPr lang="hu-HU" dirty="0" err="1" smtClean="0"/>
              <a:t>integratore</a:t>
            </a:r>
            <a:r>
              <a:rPr lang="hu-HU" dirty="0" smtClean="0"/>
              <a:t>, u </a:t>
            </a:r>
            <a:r>
              <a:rPr lang="hu-HU" dirty="0" err="1" smtClean="0"/>
              <a:t>obliku</a:t>
            </a:r>
            <a:r>
              <a:rPr lang="hu-HU" dirty="0" smtClean="0"/>
              <a:t> </a:t>
            </a:r>
            <a:r>
              <a:rPr lang="hu-HU" dirty="0" err="1" smtClean="0"/>
              <a:t>tableta</a:t>
            </a:r>
            <a:r>
              <a:rPr lang="hu-HU" dirty="0" smtClean="0"/>
              <a:t> i </a:t>
            </a:r>
            <a:r>
              <a:rPr lang="hu-HU" dirty="0" err="1" smtClean="0"/>
              <a:t>sl</a:t>
            </a:r>
            <a:r>
              <a:rPr lang="hu-HU" dirty="0" smtClean="0"/>
              <a:t>., </a:t>
            </a:r>
            <a:r>
              <a:rPr lang="hu-HU" dirty="0" err="1" smtClean="0"/>
              <a:t>ali</a:t>
            </a:r>
            <a:r>
              <a:rPr lang="hu-HU" dirty="0" smtClean="0"/>
              <a:t> </a:t>
            </a:r>
            <a:r>
              <a:rPr lang="hu-HU" dirty="0" err="1" smtClean="0"/>
              <a:t>nakon</a:t>
            </a:r>
            <a:r>
              <a:rPr lang="hu-HU" dirty="0" smtClean="0"/>
              <a:t> </a:t>
            </a:r>
            <a:r>
              <a:rPr lang="hu-HU" dirty="0" err="1" smtClean="0"/>
              <a:t>što</a:t>
            </a:r>
            <a:r>
              <a:rPr lang="hu-HU" dirty="0" smtClean="0"/>
              <a:t> se </a:t>
            </a:r>
            <a:r>
              <a:rPr lang="hu-HU" dirty="0" err="1" smtClean="0"/>
              <a:t>krvnim</a:t>
            </a:r>
            <a:r>
              <a:rPr lang="hu-HU" dirty="0" smtClean="0"/>
              <a:t> i </a:t>
            </a:r>
            <a:r>
              <a:rPr lang="hu-HU" dirty="0" err="1" smtClean="0"/>
              <a:t>drugim</a:t>
            </a:r>
            <a:r>
              <a:rPr lang="hu-HU" dirty="0" smtClean="0"/>
              <a:t> </a:t>
            </a:r>
            <a:r>
              <a:rPr lang="hu-HU" dirty="0" err="1" smtClean="0"/>
              <a:t>testovima</a:t>
            </a:r>
            <a:r>
              <a:rPr lang="hu-HU" dirty="0" smtClean="0"/>
              <a:t> </a:t>
            </a:r>
            <a:r>
              <a:rPr lang="hu-HU" dirty="0" err="1" smtClean="0"/>
              <a:t>ustanovi</a:t>
            </a:r>
            <a:r>
              <a:rPr lang="hu-HU" dirty="0" smtClean="0"/>
              <a:t> </a:t>
            </a:r>
            <a:r>
              <a:rPr lang="hu-HU" dirty="0" err="1" smtClean="0"/>
              <a:t>antioksidantni</a:t>
            </a:r>
            <a:r>
              <a:rPr lang="hu-HU" dirty="0" smtClean="0"/>
              <a:t> status i </a:t>
            </a:r>
            <a:r>
              <a:rPr lang="hu-HU" dirty="0" err="1" smtClean="0"/>
              <a:t>nedostatak</a:t>
            </a:r>
            <a:r>
              <a:rPr lang="hu-HU" dirty="0" smtClean="0"/>
              <a:t> </a:t>
            </a:r>
            <a:r>
              <a:rPr lang="hu-HU" dirty="0" err="1" smtClean="0"/>
              <a:t>pojedinih</a:t>
            </a:r>
            <a:r>
              <a:rPr lang="hu-HU" dirty="0" smtClean="0"/>
              <a:t> </a:t>
            </a:r>
            <a:r>
              <a:rPr lang="hu-HU" dirty="0" err="1" smtClean="0"/>
              <a:t>antioksidansa</a:t>
            </a:r>
            <a:r>
              <a:rPr lang="hu-HU" dirty="0" smtClean="0"/>
              <a:t>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novosti.rs/upload/images/2013/06/26/dr/5-spo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57203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s://encrypted-tbn1.gstatic.com/images?q=tbn:ANd9GcT89-qBKXo4sTDTOGGexfQYU-ImRoCF4S1Z6W_X5ks1__S7lmxG3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714356"/>
            <a:ext cx="38576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Preporuke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fizičku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err="1" smtClean="0"/>
              <a:t>Fizičku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 </a:t>
            </a:r>
            <a:r>
              <a:rPr lang="hu-HU" dirty="0" err="1" smtClean="0"/>
              <a:t>treba</a:t>
            </a:r>
            <a:r>
              <a:rPr lang="hu-HU" dirty="0" smtClean="0"/>
              <a:t> </a:t>
            </a:r>
            <a:r>
              <a:rPr lang="hu-HU" dirty="0" err="1" smtClean="0"/>
              <a:t>shvatiti</a:t>
            </a:r>
            <a:r>
              <a:rPr lang="hu-HU" dirty="0" smtClean="0"/>
              <a:t> </a:t>
            </a:r>
            <a:r>
              <a:rPr lang="hu-HU" dirty="0" err="1" smtClean="0"/>
              <a:t>više</a:t>
            </a:r>
            <a:r>
              <a:rPr lang="hu-HU" dirty="0" smtClean="0"/>
              <a:t> u </a:t>
            </a:r>
            <a:r>
              <a:rPr lang="hu-HU" dirty="0" err="1" smtClean="0"/>
              <a:t>funkciji</a:t>
            </a:r>
            <a:r>
              <a:rPr lang="hu-HU" dirty="0" smtClean="0"/>
              <a:t> </a:t>
            </a:r>
            <a:r>
              <a:rPr lang="hu-HU" dirty="0" err="1" smtClean="0"/>
              <a:t>redukcije</a:t>
            </a:r>
            <a:r>
              <a:rPr lang="hu-HU" dirty="0" smtClean="0"/>
              <a:t> </a:t>
            </a:r>
            <a:r>
              <a:rPr lang="hu-HU" dirty="0" err="1" smtClean="0"/>
              <a:t>rizika</a:t>
            </a:r>
            <a:r>
              <a:rPr lang="hu-HU" dirty="0" smtClean="0"/>
              <a:t> </a:t>
            </a:r>
            <a:r>
              <a:rPr lang="hu-HU" dirty="0" err="1" smtClean="0"/>
              <a:t>nego</a:t>
            </a:r>
            <a:r>
              <a:rPr lang="hu-HU" dirty="0" smtClean="0"/>
              <a:t> </a:t>
            </a:r>
            <a:r>
              <a:rPr lang="hu-HU" dirty="0" err="1" smtClean="0"/>
              <a:t>prevencije</a:t>
            </a:r>
            <a:r>
              <a:rPr lang="hu-HU" dirty="0" smtClean="0"/>
              <a:t> </a:t>
            </a:r>
            <a:r>
              <a:rPr lang="hu-HU" dirty="0" err="1" smtClean="0"/>
              <a:t>karcinoma</a:t>
            </a:r>
            <a:r>
              <a:rPr lang="hu-HU" dirty="0" smtClean="0"/>
              <a:t>.</a:t>
            </a:r>
          </a:p>
          <a:p>
            <a:pPr lvl="0"/>
            <a:r>
              <a:rPr lang="hu-HU" dirty="0" err="1" smtClean="0"/>
              <a:t>Rizik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karcinom</a:t>
            </a:r>
            <a:r>
              <a:rPr lang="hu-HU" dirty="0" smtClean="0"/>
              <a:t> </a:t>
            </a:r>
            <a:r>
              <a:rPr lang="hu-HU" dirty="0" err="1" smtClean="0"/>
              <a:t>redukuje</a:t>
            </a:r>
            <a:r>
              <a:rPr lang="hu-HU" dirty="0" smtClean="0"/>
              <a:t> </a:t>
            </a:r>
            <a:r>
              <a:rPr lang="hu-HU" dirty="0" err="1" smtClean="0"/>
              <a:t>samo</a:t>
            </a:r>
            <a:r>
              <a:rPr lang="hu-HU" dirty="0" smtClean="0"/>
              <a:t> </a:t>
            </a:r>
            <a:r>
              <a:rPr lang="hu-HU" dirty="0" err="1" smtClean="0"/>
              <a:t>umerena</a:t>
            </a:r>
            <a:r>
              <a:rPr lang="hu-HU" dirty="0" smtClean="0"/>
              <a:t> </a:t>
            </a:r>
            <a:r>
              <a:rPr lang="hu-HU" dirty="0" err="1" smtClean="0"/>
              <a:t>ili</a:t>
            </a:r>
            <a:r>
              <a:rPr lang="hu-HU" dirty="0" smtClean="0"/>
              <a:t> </a:t>
            </a:r>
            <a:r>
              <a:rPr lang="hu-HU" dirty="0" err="1" smtClean="0"/>
              <a:t>snažna</a:t>
            </a:r>
            <a:r>
              <a:rPr lang="hu-HU" dirty="0" smtClean="0"/>
              <a:t> </a:t>
            </a:r>
            <a:r>
              <a:rPr lang="hu-HU" dirty="0" err="1" smtClean="0"/>
              <a:t>fizička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 u </a:t>
            </a:r>
            <a:r>
              <a:rPr lang="hu-HU" dirty="0" err="1" smtClean="0"/>
              <a:t>trajanju</a:t>
            </a:r>
            <a:r>
              <a:rPr lang="hu-HU" dirty="0" smtClean="0"/>
              <a:t> 30-45 min </a:t>
            </a:r>
            <a:r>
              <a:rPr lang="hu-HU" dirty="0" err="1" smtClean="0"/>
              <a:t>najmanje</a:t>
            </a:r>
            <a:r>
              <a:rPr lang="hu-HU" dirty="0" smtClean="0"/>
              <a:t> 5 dana </a:t>
            </a:r>
            <a:r>
              <a:rPr lang="hu-HU" dirty="0" err="1" smtClean="0"/>
              <a:t>nedeljno</a:t>
            </a:r>
            <a:r>
              <a:rPr lang="hu-HU" dirty="0" smtClean="0"/>
              <a:t>.</a:t>
            </a:r>
          </a:p>
          <a:p>
            <a:pPr lvl="0"/>
            <a:r>
              <a:rPr lang="hu-HU" dirty="0" err="1" smtClean="0"/>
              <a:t>Pozivna</a:t>
            </a:r>
            <a:r>
              <a:rPr lang="hu-HU" dirty="0" smtClean="0"/>
              <a:t> </a:t>
            </a:r>
            <a:r>
              <a:rPr lang="hu-HU" dirty="0" err="1" smtClean="0"/>
              <a:t>poruka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povećanje</a:t>
            </a:r>
            <a:r>
              <a:rPr lang="hu-HU" dirty="0" smtClean="0"/>
              <a:t> </a:t>
            </a:r>
            <a:r>
              <a:rPr lang="hu-HU" dirty="0" err="1" smtClean="0"/>
              <a:t>fizičke</a:t>
            </a:r>
            <a:r>
              <a:rPr lang="hu-HU" dirty="0" smtClean="0"/>
              <a:t> </a:t>
            </a:r>
            <a:r>
              <a:rPr lang="hu-HU" dirty="0" err="1" smtClean="0"/>
              <a:t>aktivnosti</a:t>
            </a:r>
            <a:r>
              <a:rPr lang="hu-HU" dirty="0" smtClean="0"/>
              <a:t> </a:t>
            </a:r>
            <a:r>
              <a:rPr lang="hu-HU" dirty="0" err="1" smtClean="0"/>
              <a:t>treba</a:t>
            </a:r>
            <a:r>
              <a:rPr lang="hu-HU" dirty="0" smtClean="0"/>
              <a:t> da </a:t>
            </a:r>
            <a:r>
              <a:rPr lang="hu-HU" dirty="0" err="1" smtClean="0"/>
              <a:t>sadrži</a:t>
            </a:r>
            <a:r>
              <a:rPr lang="hu-HU" dirty="0" smtClean="0"/>
              <a:t> i primere </a:t>
            </a:r>
            <a:r>
              <a:rPr lang="hu-HU" dirty="0" err="1" smtClean="0"/>
              <a:t>fizičke</a:t>
            </a:r>
            <a:r>
              <a:rPr lang="hu-HU" dirty="0" smtClean="0"/>
              <a:t> </a:t>
            </a:r>
            <a:r>
              <a:rPr lang="hu-HU" dirty="0" err="1" smtClean="0"/>
              <a:t>aktivnosti</a:t>
            </a:r>
            <a:r>
              <a:rPr lang="hu-HU" dirty="0" smtClean="0"/>
              <a:t> </a:t>
            </a:r>
            <a:r>
              <a:rPr lang="hu-HU" dirty="0" err="1" smtClean="0"/>
              <a:t>prilagođene</a:t>
            </a:r>
            <a:r>
              <a:rPr lang="hu-HU" dirty="0" smtClean="0"/>
              <a:t> </a:t>
            </a:r>
            <a:r>
              <a:rPr lang="hu-HU" dirty="0" err="1" smtClean="0"/>
              <a:t>starosti</a:t>
            </a:r>
            <a:r>
              <a:rPr lang="hu-HU" dirty="0" smtClean="0"/>
              <a:t>, </a:t>
            </a:r>
            <a:r>
              <a:rPr lang="hu-HU" dirty="0" err="1" smtClean="0"/>
              <a:t>polu</a:t>
            </a:r>
            <a:r>
              <a:rPr lang="hu-HU" dirty="0" smtClean="0"/>
              <a:t> i </a:t>
            </a:r>
            <a:r>
              <a:rPr lang="hu-HU" dirty="0" err="1" smtClean="0"/>
              <a:t>nivou</a:t>
            </a:r>
            <a:r>
              <a:rPr lang="hu-HU" dirty="0" smtClean="0"/>
              <a:t> </a:t>
            </a:r>
            <a:r>
              <a:rPr lang="hu-HU" dirty="0" err="1" smtClean="0"/>
              <a:t>kulture</a:t>
            </a:r>
            <a:r>
              <a:rPr lang="hu-HU" dirty="0" smtClean="0"/>
              <a:t> </a:t>
            </a:r>
            <a:r>
              <a:rPr lang="hu-HU" dirty="0" err="1" smtClean="0"/>
              <a:t>pojedinca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hu-HU" dirty="0" smtClean="0"/>
              <a:t> 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Preporuke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fizičku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hu-HU" dirty="0" err="1" smtClean="0"/>
              <a:t>Preporuke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fizičku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 </a:t>
            </a:r>
            <a:r>
              <a:rPr lang="hu-HU" dirty="0" err="1" smtClean="0"/>
              <a:t>treba</a:t>
            </a:r>
            <a:r>
              <a:rPr lang="hu-HU" dirty="0" smtClean="0"/>
              <a:t> da </a:t>
            </a:r>
            <a:r>
              <a:rPr lang="hu-HU" dirty="0" err="1" smtClean="0"/>
              <a:t>uvažavaju</a:t>
            </a:r>
            <a:r>
              <a:rPr lang="hu-HU" dirty="0" smtClean="0"/>
              <a:t> </a:t>
            </a:r>
            <a:r>
              <a:rPr lang="hu-HU" dirty="0" err="1" smtClean="0"/>
              <a:t>razlike</a:t>
            </a:r>
            <a:r>
              <a:rPr lang="hu-HU" dirty="0" smtClean="0"/>
              <a:t> </a:t>
            </a:r>
            <a:r>
              <a:rPr lang="hu-HU" dirty="0" err="1" smtClean="0"/>
              <a:t>kardiorespiratornog</a:t>
            </a:r>
            <a:r>
              <a:rPr lang="hu-HU" dirty="0" smtClean="0"/>
              <a:t> </a:t>
            </a:r>
            <a:r>
              <a:rPr lang="hu-HU" dirty="0" err="1" smtClean="0"/>
              <a:t>kapaciteta</a:t>
            </a:r>
            <a:r>
              <a:rPr lang="hu-HU" dirty="0" smtClean="0"/>
              <a:t> </a:t>
            </a:r>
            <a:r>
              <a:rPr lang="hu-HU" dirty="0" err="1" smtClean="0"/>
              <a:t>unutar</a:t>
            </a:r>
            <a:r>
              <a:rPr lang="hu-HU" dirty="0" smtClean="0"/>
              <a:t> </a:t>
            </a:r>
            <a:r>
              <a:rPr lang="hu-HU" dirty="0" err="1" smtClean="0"/>
              <a:t>populacije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mlađe</a:t>
            </a:r>
            <a:r>
              <a:rPr lang="hu-HU" dirty="0" smtClean="0"/>
              <a:t> </a:t>
            </a:r>
            <a:r>
              <a:rPr lang="hu-HU" dirty="0" err="1" smtClean="0"/>
              <a:t>osobe</a:t>
            </a:r>
            <a:r>
              <a:rPr lang="hu-HU" dirty="0" smtClean="0"/>
              <a:t> 45 min </a:t>
            </a:r>
            <a:r>
              <a:rPr lang="hu-HU" dirty="0" err="1" smtClean="0"/>
              <a:t>intenzivna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starije</a:t>
            </a:r>
            <a:r>
              <a:rPr lang="hu-HU" dirty="0" smtClean="0"/>
              <a:t> </a:t>
            </a:r>
            <a:r>
              <a:rPr lang="hu-HU" dirty="0" err="1" smtClean="0"/>
              <a:t>osobe</a:t>
            </a:r>
            <a:r>
              <a:rPr lang="hu-HU" dirty="0" smtClean="0"/>
              <a:t> 30 min </a:t>
            </a:r>
            <a:r>
              <a:rPr lang="hu-HU" dirty="0" err="1" smtClean="0"/>
              <a:t>umerene</a:t>
            </a:r>
            <a:r>
              <a:rPr lang="hu-HU" dirty="0" smtClean="0"/>
              <a:t> </a:t>
            </a:r>
            <a:r>
              <a:rPr lang="hu-HU" dirty="0" err="1" smtClean="0"/>
              <a:t>aktivnosti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osobe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sedanternim</a:t>
            </a:r>
            <a:r>
              <a:rPr lang="hu-HU" dirty="0" smtClean="0"/>
              <a:t> </a:t>
            </a:r>
            <a:r>
              <a:rPr lang="hu-HU" dirty="0" err="1" smtClean="0"/>
              <a:t>načinom</a:t>
            </a:r>
            <a:r>
              <a:rPr lang="hu-HU" dirty="0" smtClean="0"/>
              <a:t> </a:t>
            </a:r>
            <a:r>
              <a:rPr lang="hu-HU" dirty="0" err="1" smtClean="0"/>
              <a:t>života</a:t>
            </a:r>
            <a:r>
              <a:rPr lang="hu-HU" dirty="0" smtClean="0"/>
              <a:t> </a:t>
            </a:r>
            <a:r>
              <a:rPr lang="hu-HU" dirty="0" err="1" smtClean="0"/>
              <a:t>inicijalno</a:t>
            </a:r>
            <a:r>
              <a:rPr lang="hu-HU" dirty="0" smtClean="0"/>
              <a:t> </a:t>
            </a:r>
            <a:r>
              <a:rPr lang="hu-HU" dirty="0" err="1" smtClean="0"/>
              <a:t>niža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 </a:t>
            </a:r>
            <a:r>
              <a:rPr lang="hu-HU" dirty="0" err="1" smtClean="0"/>
              <a:t>nego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već</a:t>
            </a:r>
            <a:r>
              <a:rPr lang="hu-HU" dirty="0" smtClean="0"/>
              <a:t> </a:t>
            </a:r>
            <a:r>
              <a:rPr lang="hu-HU" dirty="0" err="1" smtClean="0"/>
              <a:t>aktivne</a:t>
            </a:r>
            <a:r>
              <a:rPr lang="hu-HU" dirty="0" smtClean="0"/>
              <a:t> </a:t>
            </a:r>
            <a:r>
              <a:rPr lang="hu-HU" dirty="0" err="1" smtClean="0"/>
              <a:t>osobe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Deca</a:t>
            </a:r>
            <a:r>
              <a:rPr lang="hu-HU" dirty="0" smtClean="0"/>
              <a:t> i </a:t>
            </a:r>
            <a:r>
              <a:rPr lang="hu-HU" dirty="0" err="1" smtClean="0"/>
              <a:t>adolescenti</a:t>
            </a:r>
            <a:r>
              <a:rPr lang="hu-HU" dirty="0" smtClean="0"/>
              <a:t> </a:t>
            </a:r>
            <a:r>
              <a:rPr lang="hu-HU" dirty="0" err="1" smtClean="0"/>
              <a:t>umerena</a:t>
            </a:r>
            <a:r>
              <a:rPr lang="hu-HU" dirty="0" smtClean="0"/>
              <a:t> </a:t>
            </a:r>
            <a:r>
              <a:rPr lang="hu-HU" dirty="0" err="1" smtClean="0"/>
              <a:t>ili</a:t>
            </a:r>
            <a:r>
              <a:rPr lang="hu-HU" dirty="0" smtClean="0"/>
              <a:t> </a:t>
            </a:r>
            <a:r>
              <a:rPr lang="hu-HU" dirty="0" err="1" smtClean="0"/>
              <a:t>snažna</a:t>
            </a:r>
            <a:r>
              <a:rPr lang="hu-HU" dirty="0" smtClean="0"/>
              <a:t> </a:t>
            </a:r>
            <a:r>
              <a:rPr lang="hu-HU" dirty="0" err="1" smtClean="0"/>
              <a:t>fizička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 u </a:t>
            </a:r>
            <a:r>
              <a:rPr lang="hu-HU" dirty="0" err="1" smtClean="0"/>
              <a:t>toku</a:t>
            </a:r>
            <a:r>
              <a:rPr lang="hu-HU" dirty="0" smtClean="0"/>
              <a:t> 60 min 5 </a:t>
            </a:r>
            <a:r>
              <a:rPr lang="hu-HU" dirty="0" err="1" smtClean="0"/>
              <a:t>ili</a:t>
            </a:r>
            <a:r>
              <a:rPr lang="hu-HU" dirty="0" smtClean="0"/>
              <a:t> </a:t>
            </a:r>
            <a:r>
              <a:rPr lang="hu-HU" dirty="0" err="1" smtClean="0"/>
              <a:t>više</a:t>
            </a:r>
            <a:r>
              <a:rPr lang="hu-HU" dirty="0" smtClean="0"/>
              <a:t> dana </a:t>
            </a:r>
            <a:r>
              <a:rPr lang="hu-HU" dirty="0" err="1" smtClean="0"/>
              <a:t>nedeljno</a:t>
            </a:r>
            <a:r>
              <a:rPr lang="hu-HU" dirty="0" smtClean="0"/>
              <a:t>. </a:t>
            </a:r>
          </a:p>
          <a:p>
            <a:pPr lvl="0"/>
            <a:r>
              <a:rPr lang="hu-HU" dirty="0" err="1" smtClean="0"/>
              <a:t>Fizička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 </a:t>
            </a:r>
            <a:r>
              <a:rPr lang="hu-HU" dirty="0" err="1" smtClean="0"/>
              <a:t>treba</a:t>
            </a:r>
            <a:r>
              <a:rPr lang="hu-HU" dirty="0" smtClean="0"/>
              <a:t> da </a:t>
            </a:r>
            <a:r>
              <a:rPr lang="hu-HU" dirty="0" err="1" smtClean="0"/>
              <a:t>bude</a:t>
            </a:r>
            <a:r>
              <a:rPr lang="hu-HU" dirty="0" smtClean="0"/>
              <a:t> </a:t>
            </a:r>
            <a:r>
              <a:rPr lang="hu-HU" dirty="0" err="1" smtClean="0"/>
              <a:t>vezana</a:t>
            </a:r>
            <a:r>
              <a:rPr lang="hu-HU" dirty="0" smtClean="0"/>
              <a:t> i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druge</a:t>
            </a:r>
            <a:r>
              <a:rPr lang="hu-HU" dirty="0" smtClean="0"/>
              <a:t> </a:t>
            </a:r>
            <a:r>
              <a:rPr lang="hu-HU" dirty="0" err="1" smtClean="0"/>
              <a:t>preporuke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zdrav</a:t>
            </a:r>
            <a:r>
              <a:rPr lang="hu-HU" dirty="0" smtClean="0"/>
              <a:t> </a:t>
            </a:r>
            <a:r>
              <a:rPr lang="hu-HU" dirty="0" err="1" smtClean="0"/>
              <a:t>život</a:t>
            </a:r>
            <a:r>
              <a:rPr lang="hu-HU" dirty="0" smtClean="0"/>
              <a:t> (</a:t>
            </a:r>
            <a:r>
              <a:rPr lang="hu-HU" dirty="0" err="1" smtClean="0"/>
              <a:t>održavanje</a:t>
            </a:r>
            <a:r>
              <a:rPr lang="hu-HU" dirty="0" smtClean="0"/>
              <a:t> </a:t>
            </a:r>
            <a:r>
              <a:rPr lang="hu-HU" dirty="0" err="1" smtClean="0"/>
              <a:t>zdrave</a:t>
            </a:r>
            <a:r>
              <a:rPr lang="hu-HU" dirty="0" smtClean="0"/>
              <a:t> </a:t>
            </a:r>
            <a:r>
              <a:rPr lang="hu-HU" dirty="0" err="1" smtClean="0"/>
              <a:t>telesne</a:t>
            </a:r>
            <a:r>
              <a:rPr lang="hu-HU" dirty="0" smtClean="0"/>
              <a:t> </a:t>
            </a:r>
            <a:r>
              <a:rPr lang="hu-HU" dirty="0" err="1" smtClean="0"/>
              <a:t>težine</a:t>
            </a:r>
            <a:r>
              <a:rPr lang="hu-HU" dirty="0" smtClean="0"/>
              <a:t>)</a:t>
            </a:r>
          </a:p>
          <a:p>
            <a:pPr lvl="0"/>
            <a:r>
              <a:rPr lang="hu-HU" dirty="0" err="1" smtClean="0"/>
              <a:t>Fizičku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 </a:t>
            </a:r>
            <a:r>
              <a:rPr lang="hu-HU" dirty="0" err="1" smtClean="0"/>
              <a:t>sprovoditi</a:t>
            </a:r>
            <a:r>
              <a:rPr lang="hu-HU" dirty="0" smtClean="0"/>
              <a:t> u </a:t>
            </a:r>
            <a:r>
              <a:rPr lang="hu-HU" dirty="0" err="1" smtClean="0"/>
              <a:t>svim</a:t>
            </a:r>
            <a:r>
              <a:rPr lang="hu-HU" dirty="0" smtClean="0"/>
              <a:t> </a:t>
            </a:r>
            <a:r>
              <a:rPr lang="hu-HU" dirty="0" err="1" smtClean="0"/>
              <a:t>životnim</a:t>
            </a:r>
            <a:r>
              <a:rPr lang="hu-HU" dirty="0" smtClean="0"/>
              <a:t> </a:t>
            </a:r>
            <a:r>
              <a:rPr lang="hu-HU" dirty="0" err="1" smtClean="0"/>
              <a:t>periodima</a:t>
            </a:r>
            <a:r>
              <a:rPr lang="hu-HU" dirty="0" smtClean="0"/>
              <a:t> i </a:t>
            </a:r>
            <a:r>
              <a:rPr lang="hu-HU" dirty="0" err="1" smtClean="0"/>
              <a:t>dobnim</a:t>
            </a:r>
            <a:r>
              <a:rPr lang="hu-HU" dirty="0" smtClean="0"/>
              <a:t> </a:t>
            </a:r>
            <a:r>
              <a:rPr lang="hu-HU" dirty="0" err="1" smtClean="0"/>
              <a:t>grupama</a:t>
            </a:r>
            <a:r>
              <a:rPr lang="hu-HU" dirty="0" smtClean="0"/>
              <a:t>.</a:t>
            </a:r>
          </a:p>
          <a:p>
            <a:pPr lvl="0"/>
            <a:r>
              <a:rPr lang="hu-HU" dirty="0" err="1" smtClean="0"/>
              <a:t>Obezbeđivanje</a:t>
            </a:r>
            <a:r>
              <a:rPr lang="hu-HU" dirty="0" smtClean="0"/>
              <a:t> </a:t>
            </a:r>
            <a:r>
              <a:rPr lang="hu-HU" dirty="0" err="1" smtClean="0"/>
              <a:t>podrške</a:t>
            </a:r>
            <a:r>
              <a:rPr lang="hu-HU" dirty="0" smtClean="0"/>
              <a:t> </a:t>
            </a:r>
            <a:r>
              <a:rPr lang="hu-HU" dirty="0" err="1" smtClean="0"/>
              <a:t>socijalne</a:t>
            </a:r>
            <a:r>
              <a:rPr lang="hu-HU" dirty="0" smtClean="0"/>
              <a:t> </a:t>
            </a:r>
            <a:r>
              <a:rPr lang="hu-HU" dirty="0" err="1" smtClean="0"/>
              <a:t>sredine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preventivne</a:t>
            </a:r>
            <a:r>
              <a:rPr lang="hu-HU" dirty="0" smtClean="0"/>
              <a:t> </a:t>
            </a:r>
            <a:r>
              <a:rPr lang="hu-HU" dirty="0" err="1" smtClean="0"/>
              <a:t>programe</a:t>
            </a:r>
            <a:r>
              <a:rPr lang="hu-HU" dirty="0" smtClean="0"/>
              <a:t> </a:t>
            </a:r>
            <a:r>
              <a:rPr lang="hu-HU" dirty="0" err="1" smtClean="0"/>
              <a:t>koji</a:t>
            </a:r>
            <a:r>
              <a:rPr lang="hu-HU" dirty="0" smtClean="0"/>
              <a:t> </a:t>
            </a:r>
            <a:r>
              <a:rPr lang="hu-HU" dirty="0" err="1" smtClean="0"/>
              <a:t>sadrže</a:t>
            </a:r>
            <a:r>
              <a:rPr lang="hu-HU" dirty="0" smtClean="0"/>
              <a:t> </a:t>
            </a:r>
            <a:r>
              <a:rPr lang="hu-HU" dirty="0" err="1" smtClean="0"/>
              <a:t>fizičku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5786" y="3857628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S </a:t>
            </a:r>
            <a:r>
              <a:rPr lang="hu-HU" b="1" dirty="0" err="1"/>
              <a:t>obzirom</a:t>
            </a:r>
            <a:r>
              <a:rPr lang="hu-HU" b="1" dirty="0"/>
              <a:t> na </a:t>
            </a:r>
            <a:r>
              <a:rPr lang="hu-HU" b="1" dirty="0" err="1"/>
              <a:t>činjenicu</a:t>
            </a:r>
            <a:r>
              <a:rPr lang="hu-HU" b="1" dirty="0"/>
              <a:t> da </a:t>
            </a:r>
            <a:r>
              <a:rPr lang="hu-HU" b="1" dirty="0" err="1"/>
              <a:t>individualno</a:t>
            </a:r>
            <a:r>
              <a:rPr lang="hu-HU" b="1" dirty="0"/>
              <a:t> </a:t>
            </a:r>
            <a:r>
              <a:rPr lang="hu-HU" b="1" dirty="0" err="1"/>
              <a:t>zdravo</a:t>
            </a:r>
            <a:r>
              <a:rPr lang="hu-HU" b="1" dirty="0"/>
              <a:t> </a:t>
            </a:r>
            <a:r>
              <a:rPr lang="hu-HU" b="1" dirty="0" err="1"/>
              <a:t>ponošanje</a:t>
            </a:r>
            <a:r>
              <a:rPr lang="hu-HU" b="1" dirty="0"/>
              <a:t> u </a:t>
            </a:r>
            <a:r>
              <a:rPr lang="hu-HU" b="1" dirty="0" err="1"/>
              <a:t>velikoj</a:t>
            </a:r>
            <a:r>
              <a:rPr lang="hu-HU" b="1" dirty="0"/>
              <a:t> meri </a:t>
            </a:r>
            <a:r>
              <a:rPr lang="hu-HU" b="1" dirty="0" err="1"/>
              <a:t>je</a:t>
            </a:r>
            <a:r>
              <a:rPr lang="hu-HU" b="1" dirty="0"/>
              <a:t> </a:t>
            </a:r>
            <a:r>
              <a:rPr lang="hu-HU" b="1" dirty="0" err="1"/>
              <a:t>zavisno</a:t>
            </a:r>
            <a:r>
              <a:rPr lang="hu-HU" b="1" dirty="0"/>
              <a:t> </a:t>
            </a:r>
            <a:r>
              <a:rPr lang="hu-HU" b="1" dirty="0" err="1"/>
              <a:t>od</a:t>
            </a:r>
            <a:r>
              <a:rPr lang="hu-HU" b="1" dirty="0"/>
              <a:t> </a:t>
            </a:r>
            <a:r>
              <a:rPr lang="hu-HU" b="1" dirty="0" err="1"/>
              <a:t>socijalne</a:t>
            </a:r>
            <a:r>
              <a:rPr lang="hu-HU" b="1" dirty="0"/>
              <a:t> </a:t>
            </a:r>
            <a:r>
              <a:rPr lang="hu-HU" b="1" dirty="0" err="1"/>
              <a:t>sredine</a:t>
            </a:r>
            <a:r>
              <a:rPr lang="hu-HU" b="1" dirty="0"/>
              <a:t> i </a:t>
            </a:r>
            <a:r>
              <a:rPr lang="hu-HU" b="1" dirty="0" err="1"/>
              <a:t>životnog</a:t>
            </a:r>
            <a:r>
              <a:rPr lang="hu-HU" b="1" dirty="0"/>
              <a:t> </a:t>
            </a:r>
            <a:r>
              <a:rPr lang="hu-HU" b="1" dirty="0" err="1"/>
              <a:t>okruženja</a:t>
            </a:r>
            <a:r>
              <a:rPr lang="hu-HU" b="1" dirty="0"/>
              <a:t>, </a:t>
            </a:r>
            <a:r>
              <a:rPr lang="hu-HU" b="1" dirty="0" err="1"/>
              <a:t>upoznavanjem</a:t>
            </a:r>
            <a:r>
              <a:rPr lang="hu-HU" b="1" dirty="0"/>
              <a:t> </a:t>
            </a:r>
            <a:r>
              <a:rPr lang="hu-HU" b="1" dirty="0" err="1"/>
              <a:t>ovih</a:t>
            </a:r>
            <a:r>
              <a:rPr lang="hu-HU" b="1" dirty="0"/>
              <a:t> </a:t>
            </a:r>
            <a:r>
              <a:rPr lang="hu-HU" b="1" dirty="0" err="1"/>
              <a:t>pridruženih</a:t>
            </a:r>
            <a:r>
              <a:rPr lang="hu-HU" b="1" dirty="0"/>
              <a:t> faktora </a:t>
            </a:r>
            <a:r>
              <a:rPr lang="hu-HU" b="1" dirty="0" err="1"/>
              <a:t>za</a:t>
            </a:r>
            <a:r>
              <a:rPr lang="hu-HU" b="1" dirty="0"/>
              <a:t> </a:t>
            </a:r>
            <a:r>
              <a:rPr lang="hu-HU" b="1" dirty="0" err="1"/>
              <a:t>onkogenezu</a:t>
            </a:r>
            <a:r>
              <a:rPr lang="hu-HU" b="1" dirty="0"/>
              <a:t> </a:t>
            </a:r>
            <a:r>
              <a:rPr lang="hu-HU" b="1" dirty="0" err="1"/>
              <a:t>raste</a:t>
            </a:r>
            <a:r>
              <a:rPr lang="hu-HU" b="1" dirty="0"/>
              <a:t>, ne </a:t>
            </a:r>
            <a:r>
              <a:rPr lang="hu-HU" b="1" dirty="0" err="1"/>
              <a:t>samo</a:t>
            </a:r>
            <a:r>
              <a:rPr lang="hu-HU" b="1" dirty="0"/>
              <a:t> </a:t>
            </a:r>
            <a:r>
              <a:rPr lang="hu-HU" b="1" dirty="0" err="1"/>
              <a:t>individualna</a:t>
            </a:r>
            <a:r>
              <a:rPr lang="hu-HU" b="1" dirty="0"/>
              <a:t> </a:t>
            </a:r>
            <a:r>
              <a:rPr lang="hu-HU" b="1" dirty="0" err="1"/>
              <a:t>odgovornost</a:t>
            </a:r>
            <a:r>
              <a:rPr lang="hu-HU" b="1" dirty="0"/>
              <a:t>, </a:t>
            </a:r>
            <a:r>
              <a:rPr lang="hu-HU" b="1" dirty="0" err="1"/>
              <a:t>nego</a:t>
            </a:r>
            <a:r>
              <a:rPr lang="hu-HU" b="1" dirty="0"/>
              <a:t> i </a:t>
            </a:r>
            <a:r>
              <a:rPr lang="hu-HU" b="1" dirty="0" err="1"/>
              <a:t>kolektivna</a:t>
            </a:r>
            <a:r>
              <a:rPr lang="hu-HU" b="1" dirty="0"/>
              <a:t> </a:t>
            </a:r>
            <a:r>
              <a:rPr lang="hu-HU" b="1" dirty="0" err="1"/>
              <a:t>i</a:t>
            </a:r>
            <a:r>
              <a:rPr lang="hu-HU" b="1" dirty="0"/>
              <a:t> </a:t>
            </a:r>
            <a:r>
              <a:rPr lang="hu-HU" b="1" dirty="0" err="1"/>
              <a:t>društvena</a:t>
            </a:r>
            <a:r>
              <a:rPr lang="hu-HU" b="1" dirty="0"/>
              <a:t> </a:t>
            </a:r>
            <a:r>
              <a:rPr lang="hu-HU" b="1" dirty="0" err="1"/>
              <a:t>obaveza</a:t>
            </a:r>
            <a:r>
              <a:rPr lang="hu-HU" b="1" dirty="0"/>
              <a:t> </a:t>
            </a:r>
            <a:r>
              <a:rPr lang="hu-HU" b="1" dirty="0" err="1"/>
              <a:t>za</a:t>
            </a:r>
            <a:r>
              <a:rPr lang="hu-HU" b="1" dirty="0"/>
              <a:t> </a:t>
            </a:r>
            <a:r>
              <a:rPr lang="hu-HU" b="1" dirty="0" err="1"/>
              <a:t>prihvatanje</a:t>
            </a:r>
            <a:r>
              <a:rPr lang="hu-HU" b="1" dirty="0"/>
              <a:t> </a:t>
            </a:r>
            <a:r>
              <a:rPr lang="hu-HU" b="1" dirty="0" err="1"/>
              <a:t>i</a:t>
            </a:r>
            <a:r>
              <a:rPr lang="hu-HU" b="1" dirty="0"/>
              <a:t> </a:t>
            </a:r>
            <a:r>
              <a:rPr lang="hu-HU" b="1" dirty="0" err="1"/>
              <a:t>sprovođenje</a:t>
            </a:r>
            <a:r>
              <a:rPr lang="hu-HU" b="1" dirty="0"/>
              <a:t> </a:t>
            </a:r>
            <a:r>
              <a:rPr lang="hu-HU" b="1" dirty="0" err="1"/>
              <a:t>modela</a:t>
            </a:r>
            <a:r>
              <a:rPr lang="hu-HU" b="1" dirty="0"/>
              <a:t> </a:t>
            </a:r>
            <a:r>
              <a:rPr lang="hu-HU" b="1" dirty="0" err="1"/>
              <a:t>zdravog</a:t>
            </a:r>
            <a:r>
              <a:rPr lang="hu-HU" b="1" dirty="0"/>
              <a:t> </a:t>
            </a:r>
            <a:r>
              <a:rPr lang="hu-HU" b="1" dirty="0" err="1"/>
              <a:t>života</a:t>
            </a:r>
            <a:r>
              <a:rPr lang="hu-HU" b="1" dirty="0"/>
              <a:t>.</a:t>
            </a:r>
          </a:p>
        </p:txBody>
      </p:sp>
      <p:pic>
        <p:nvPicPr>
          <p:cNvPr id="3" name="irc_mi" descr="http://www.iskra.org.rs/vesti_files/Program%20Zdravi%20stil%20moj%20stil/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572427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szekesfehervarihirek.hu/wp-content/uploads/2013/01/rak-vilagnap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009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je tumor?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Tumor se može definisati kao nekontrolisano, nesvrsishodno, atipično bujanje tkiva ili kao fenomen brze autodestrukcije žive materije.</a:t>
            </a:r>
          </a:p>
          <a:p>
            <a:r>
              <a:rPr lang="sr-Latn-RS" dirty="0" smtClean="0"/>
              <a:t>Do sada nepoznatih uzroka, bilo gde u organizmu, izvesne ćelije se preobraćuju u tumorske. Novonastale tumorske ćelije po svojim morfološkim i biološkim osobinama razlikuju od normalnih, tipičnih ćelija, neprestano rastu i umnožavaju se stravarajući sve veći tumorski izraštaj.</a:t>
            </a:r>
          </a:p>
          <a:p>
            <a:r>
              <a:rPr lang="sr-Latn-RS" dirty="0" smtClean="0"/>
              <a:t>Tumorske ćelije infiltruju i razaraju normalno tkivo i rasejavaju se po organizmu.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je tumor?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Ćelije koje grade dobroćudne tumore se jasno razlikuju od ćelija koje grade zloćudne tumore. Ćelija benignog tumora veoma liči na normalnu matičnu ćeliju, međutim odnos ovih ćelija u tumorskom tkivu je poremećen i ne služi određenoj funkciji.</a:t>
            </a:r>
          </a:p>
          <a:p>
            <a:r>
              <a:rPr lang="sr-Latn-RS" dirty="0" smtClean="0"/>
              <a:t>Oblik maligne ćelije je najčešće nepravilan , češće ove ćelije i međusobno  razlikuju.</a:t>
            </a:r>
          </a:p>
          <a:p>
            <a:r>
              <a:rPr lang="sr-Latn-RS" dirty="0" smtClean="0"/>
              <a:t>Metastaziranje( prenošenje malignih ćelija različitim putevima od mesta postanka tumora) je osobina malignih tumora.</a:t>
            </a:r>
          </a:p>
          <a:p>
            <a:r>
              <a:rPr lang="sr-Latn-RS" dirty="0" smtClean="0"/>
              <a:t>Metastaziranje je moguće ne samo iz primarnog tumorskog čvora već i iz metastaza.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merjmosolyogni.hu/wp-content/uploads/2012/07/kutatas-inybetegseg-szajuregi-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714776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imgs.drtihanyi.com/uploads/web/news_53/0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41434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Prevencija zloćudnih tumora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Najbolji</a:t>
            </a:r>
            <a:r>
              <a:rPr lang="hu-HU" dirty="0" smtClean="0"/>
              <a:t> </a:t>
            </a:r>
            <a:r>
              <a:rPr lang="hu-HU" dirty="0" err="1" smtClean="0"/>
              <a:t>način</a:t>
            </a:r>
            <a:r>
              <a:rPr lang="hu-HU" dirty="0" smtClean="0"/>
              <a:t> </a:t>
            </a:r>
            <a:r>
              <a:rPr lang="hu-HU" dirty="0" err="1" smtClean="0"/>
              <a:t>borbe</a:t>
            </a:r>
            <a:r>
              <a:rPr lang="hu-HU" dirty="0" smtClean="0"/>
              <a:t> </a:t>
            </a:r>
            <a:r>
              <a:rPr lang="hu-HU" dirty="0" err="1" smtClean="0"/>
              <a:t>protiv</a:t>
            </a:r>
            <a:r>
              <a:rPr lang="hu-HU" dirty="0" smtClean="0"/>
              <a:t> </a:t>
            </a:r>
            <a:r>
              <a:rPr lang="hu-HU" dirty="0" err="1" smtClean="0"/>
              <a:t>raka</a:t>
            </a:r>
            <a:r>
              <a:rPr lang="hu-HU" dirty="0" smtClean="0"/>
              <a:t> </a:t>
            </a:r>
            <a:r>
              <a:rPr lang="hu-HU" dirty="0" err="1" smtClean="0"/>
              <a:t>jeste</a:t>
            </a:r>
            <a:r>
              <a:rPr lang="hu-HU" dirty="0" smtClean="0"/>
              <a:t> </a:t>
            </a:r>
            <a:r>
              <a:rPr lang="hu-HU" dirty="0" err="1" smtClean="0"/>
              <a:t>primarna</a:t>
            </a:r>
            <a:r>
              <a:rPr lang="hu-HU" dirty="0" smtClean="0"/>
              <a:t> </a:t>
            </a:r>
            <a:r>
              <a:rPr lang="hu-HU" dirty="0" err="1" smtClean="0"/>
              <a:t>prevencija</a:t>
            </a:r>
            <a:r>
              <a:rPr lang="hu-HU" dirty="0" smtClean="0"/>
              <a:t> </a:t>
            </a:r>
            <a:r>
              <a:rPr lang="hu-HU" dirty="0" err="1" smtClean="0"/>
              <a:t>koja</a:t>
            </a:r>
            <a:r>
              <a:rPr lang="hu-HU" dirty="0" smtClean="0"/>
              <a:t> </a:t>
            </a:r>
            <a:r>
              <a:rPr lang="hu-HU" dirty="0" err="1" smtClean="0"/>
              <a:t>nažalost</a:t>
            </a:r>
            <a:r>
              <a:rPr lang="hu-HU" dirty="0" smtClean="0"/>
              <a:t> </a:t>
            </a:r>
            <a:r>
              <a:rPr lang="hu-HU" dirty="0" err="1" smtClean="0"/>
              <a:t>nije</a:t>
            </a:r>
            <a:r>
              <a:rPr lang="hu-HU" dirty="0" smtClean="0"/>
              <a:t> </a:t>
            </a:r>
            <a:r>
              <a:rPr lang="hu-HU" dirty="0" err="1" smtClean="0"/>
              <a:t>uvek</a:t>
            </a:r>
            <a:r>
              <a:rPr lang="hu-HU" dirty="0" smtClean="0"/>
              <a:t> </a:t>
            </a:r>
            <a:r>
              <a:rPr lang="hu-HU" dirty="0" err="1" smtClean="0"/>
              <a:t>moguća</a:t>
            </a:r>
            <a:r>
              <a:rPr lang="hu-HU" dirty="0" smtClean="0"/>
              <a:t> jer </a:t>
            </a:r>
            <a:r>
              <a:rPr lang="hu-HU" dirty="0" err="1" smtClean="0"/>
              <a:t>još</a:t>
            </a:r>
            <a:r>
              <a:rPr lang="hu-HU" dirty="0" smtClean="0"/>
              <a:t> </a:t>
            </a:r>
            <a:r>
              <a:rPr lang="hu-HU" dirty="0" err="1" smtClean="0"/>
              <a:t>uvek</a:t>
            </a:r>
            <a:r>
              <a:rPr lang="hu-HU" dirty="0" smtClean="0"/>
              <a:t> </a:t>
            </a:r>
            <a:r>
              <a:rPr lang="hu-HU" dirty="0" err="1" smtClean="0"/>
              <a:t>nisu</a:t>
            </a:r>
            <a:r>
              <a:rPr lang="hu-HU" dirty="0" smtClean="0"/>
              <a:t> </a:t>
            </a:r>
            <a:r>
              <a:rPr lang="hu-HU" dirty="0" err="1" smtClean="0"/>
              <a:t>poznati</a:t>
            </a:r>
            <a:r>
              <a:rPr lang="hu-HU" dirty="0" smtClean="0"/>
              <a:t> </a:t>
            </a:r>
            <a:r>
              <a:rPr lang="hu-HU" dirty="0" err="1" smtClean="0"/>
              <a:t>svi</a:t>
            </a:r>
            <a:r>
              <a:rPr lang="hu-HU" dirty="0" smtClean="0"/>
              <a:t> </a:t>
            </a:r>
            <a:r>
              <a:rPr lang="hu-HU" dirty="0" err="1" smtClean="0"/>
              <a:t>uzročnici</a:t>
            </a:r>
            <a:r>
              <a:rPr lang="hu-HU" dirty="0" smtClean="0"/>
              <a:t> </a:t>
            </a:r>
            <a:r>
              <a:rPr lang="hu-HU" dirty="0" err="1" smtClean="0"/>
              <a:t>raka</a:t>
            </a:r>
            <a:r>
              <a:rPr lang="hu-HU" dirty="0" smtClean="0"/>
              <a:t>. </a:t>
            </a:r>
            <a:r>
              <a:rPr lang="hu-HU" dirty="0" err="1" smtClean="0"/>
              <a:t>Preventivni</a:t>
            </a:r>
            <a:r>
              <a:rPr lang="hu-HU" dirty="0" smtClean="0"/>
              <a:t> programi </a:t>
            </a:r>
            <a:r>
              <a:rPr lang="hu-HU" dirty="0" err="1" smtClean="0"/>
              <a:t>protiv</a:t>
            </a:r>
            <a:r>
              <a:rPr lang="hu-HU" dirty="0" smtClean="0"/>
              <a:t> </a:t>
            </a:r>
            <a:r>
              <a:rPr lang="hu-HU" dirty="0" err="1" smtClean="0"/>
              <a:t>malignih</a:t>
            </a:r>
            <a:r>
              <a:rPr lang="hu-HU" dirty="0" smtClean="0"/>
              <a:t> </a:t>
            </a:r>
            <a:r>
              <a:rPr lang="hu-HU" dirty="0" err="1" smtClean="0"/>
              <a:t>bolesti</a:t>
            </a:r>
            <a:r>
              <a:rPr lang="hu-HU" dirty="0" smtClean="0"/>
              <a:t> </a:t>
            </a:r>
            <a:r>
              <a:rPr lang="hu-HU" dirty="0" err="1" smtClean="0"/>
              <a:t>uključuju</a:t>
            </a:r>
            <a:r>
              <a:rPr lang="hu-HU" dirty="0" smtClean="0"/>
              <a:t> </a:t>
            </a:r>
            <a:r>
              <a:rPr lang="hu-HU" dirty="0" err="1" smtClean="0"/>
              <a:t>borbu</a:t>
            </a:r>
            <a:r>
              <a:rPr lang="hu-HU" dirty="0" smtClean="0"/>
              <a:t> </a:t>
            </a:r>
            <a:r>
              <a:rPr lang="hu-HU" dirty="0" err="1" smtClean="0"/>
              <a:t>protiv</a:t>
            </a:r>
            <a:r>
              <a:rPr lang="hu-HU" dirty="0" smtClean="0"/>
              <a:t> </a:t>
            </a:r>
            <a:r>
              <a:rPr lang="hu-HU" dirty="0" err="1" smtClean="0"/>
              <a:t>pušenja</a:t>
            </a:r>
            <a:r>
              <a:rPr lang="hu-HU" dirty="0" smtClean="0"/>
              <a:t>, </a:t>
            </a:r>
            <a:r>
              <a:rPr lang="hu-HU" dirty="0" err="1" smtClean="0"/>
              <a:t>promenu</a:t>
            </a:r>
            <a:r>
              <a:rPr lang="hu-HU" dirty="0" smtClean="0"/>
              <a:t> </a:t>
            </a:r>
            <a:r>
              <a:rPr lang="hu-HU" dirty="0" err="1" smtClean="0"/>
              <a:t>načina</a:t>
            </a:r>
            <a:r>
              <a:rPr lang="hu-HU" dirty="0" smtClean="0"/>
              <a:t> </a:t>
            </a:r>
            <a:r>
              <a:rPr lang="hu-HU" dirty="0" err="1" smtClean="0"/>
              <a:t>života</a:t>
            </a:r>
            <a:r>
              <a:rPr lang="hu-HU" dirty="0" smtClean="0"/>
              <a:t> (</a:t>
            </a:r>
            <a:r>
              <a:rPr lang="hu-HU" dirty="0" err="1" smtClean="0"/>
              <a:t>zdrava</a:t>
            </a:r>
            <a:r>
              <a:rPr lang="hu-HU" dirty="0" smtClean="0"/>
              <a:t> </a:t>
            </a:r>
            <a:r>
              <a:rPr lang="hu-HU" dirty="0" err="1" smtClean="0"/>
              <a:t>ishrana</a:t>
            </a:r>
            <a:r>
              <a:rPr lang="hu-HU" dirty="0" smtClean="0"/>
              <a:t>, </a:t>
            </a:r>
            <a:r>
              <a:rPr lang="hu-HU" dirty="0" err="1" smtClean="0"/>
              <a:t>fizička</a:t>
            </a:r>
            <a:r>
              <a:rPr lang="hu-HU" dirty="0" smtClean="0"/>
              <a:t> </a:t>
            </a:r>
            <a:r>
              <a:rPr lang="hu-HU" dirty="0" err="1" smtClean="0"/>
              <a:t>aktivnost</a:t>
            </a:r>
            <a:r>
              <a:rPr lang="hu-HU" dirty="0" smtClean="0"/>
              <a:t>) i </a:t>
            </a:r>
            <a:r>
              <a:rPr lang="hu-HU" dirty="0" err="1" smtClean="0"/>
              <a:t>redovni</a:t>
            </a:r>
            <a:r>
              <a:rPr lang="hu-HU" dirty="0" smtClean="0"/>
              <a:t> </a:t>
            </a:r>
            <a:r>
              <a:rPr lang="hu-HU" dirty="0" err="1" smtClean="0"/>
              <a:t>pregledi</a:t>
            </a:r>
            <a:r>
              <a:rPr lang="hu-HU" dirty="0" smtClean="0"/>
              <a:t> (</a:t>
            </a:r>
            <a:r>
              <a:rPr lang="hu-HU" dirty="0" err="1" smtClean="0"/>
              <a:t>skrining</a:t>
            </a:r>
            <a:r>
              <a:rPr lang="hu-HU" dirty="0" smtClean="0"/>
              <a:t>). </a:t>
            </a:r>
            <a:r>
              <a:rPr lang="hu-HU" dirty="0" err="1" smtClean="0"/>
              <a:t>Naime</a:t>
            </a:r>
            <a:r>
              <a:rPr lang="hu-HU" dirty="0" smtClean="0"/>
              <a:t>, neki </a:t>
            </a:r>
            <a:r>
              <a:rPr lang="hu-HU" dirty="0" err="1" smtClean="0"/>
              <a:t>tipovi</a:t>
            </a:r>
            <a:r>
              <a:rPr lang="hu-HU" dirty="0" smtClean="0"/>
              <a:t> </a:t>
            </a:r>
            <a:r>
              <a:rPr lang="hu-HU" dirty="0" err="1" smtClean="0"/>
              <a:t>raka</a:t>
            </a:r>
            <a:r>
              <a:rPr lang="hu-HU" dirty="0" smtClean="0"/>
              <a:t> se </a:t>
            </a:r>
            <a:r>
              <a:rPr lang="hu-HU" dirty="0" err="1" smtClean="0"/>
              <a:t>mogu</a:t>
            </a:r>
            <a:r>
              <a:rPr lang="hu-HU" dirty="0" smtClean="0"/>
              <a:t> </a:t>
            </a:r>
            <a:r>
              <a:rPr lang="hu-HU" dirty="0" err="1" smtClean="0"/>
              <a:t>otkriti</a:t>
            </a:r>
            <a:r>
              <a:rPr lang="hu-HU" dirty="0" smtClean="0"/>
              <a:t> </a:t>
            </a:r>
            <a:r>
              <a:rPr lang="hu-HU" dirty="0" err="1" smtClean="0"/>
              <a:t>mnogo</a:t>
            </a:r>
            <a:r>
              <a:rPr lang="hu-HU" dirty="0" smtClean="0"/>
              <a:t> </a:t>
            </a:r>
            <a:r>
              <a:rPr lang="hu-HU" dirty="0" err="1" smtClean="0"/>
              <a:t>pre</a:t>
            </a:r>
            <a:r>
              <a:rPr lang="hu-HU" dirty="0" smtClean="0"/>
              <a:t> </a:t>
            </a:r>
            <a:r>
              <a:rPr lang="hu-HU" dirty="0" err="1" smtClean="0"/>
              <a:t>pojave</a:t>
            </a:r>
            <a:r>
              <a:rPr lang="hu-HU" dirty="0" smtClean="0"/>
              <a:t> </a:t>
            </a:r>
            <a:r>
              <a:rPr lang="hu-HU" dirty="0" err="1" smtClean="0"/>
              <a:t>simptoma</a:t>
            </a:r>
            <a:r>
              <a:rPr lang="hu-HU" dirty="0" smtClean="0"/>
              <a:t> </a:t>
            </a:r>
            <a:r>
              <a:rPr lang="hu-HU" dirty="0" err="1" smtClean="0"/>
              <a:t>bolesti</a:t>
            </a:r>
            <a:r>
              <a:rPr lang="hu-HU" dirty="0" smtClean="0"/>
              <a:t>. </a:t>
            </a:r>
            <a:r>
              <a:rPr lang="hu-HU" dirty="0" err="1" smtClean="0"/>
              <a:t>Rano</a:t>
            </a:r>
            <a:r>
              <a:rPr lang="hu-HU" dirty="0" smtClean="0"/>
              <a:t> </a:t>
            </a:r>
            <a:r>
              <a:rPr lang="hu-HU" dirty="0" err="1" smtClean="0"/>
              <a:t>otkrivanje</a:t>
            </a:r>
            <a:r>
              <a:rPr lang="hu-HU" dirty="0" smtClean="0"/>
              <a:t> </a:t>
            </a:r>
            <a:r>
              <a:rPr lang="hu-HU" dirty="0" err="1" smtClean="0"/>
              <a:t>raka</a:t>
            </a:r>
            <a:r>
              <a:rPr lang="hu-HU" dirty="0" smtClean="0"/>
              <a:t> u </a:t>
            </a:r>
            <a:r>
              <a:rPr lang="hu-HU" dirty="0" err="1" smtClean="0"/>
              <a:t>značajnoj</a:t>
            </a:r>
            <a:r>
              <a:rPr lang="hu-HU" dirty="0" smtClean="0"/>
              <a:t> meri </a:t>
            </a:r>
            <a:r>
              <a:rPr lang="hu-HU" dirty="0" err="1" smtClean="0"/>
              <a:t>povećava</a:t>
            </a:r>
            <a:r>
              <a:rPr lang="hu-HU" dirty="0" smtClean="0"/>
              <a:t> </a:t>
            </a:r>
            <a:r>
              <a:rPr lang="hu-HU" dirty="0" err="1" smtClean="0"/>
              <a:t>šansu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njegovo</a:t>
            </a:r>
            <a:r>
              <a:rPr lang="hu-HU" dirty="0" smtClean="0"/>
              <a:t> </a:t>
            </a:r>
            <a:r>
              <a:rPr lang="hu-HU" dirty="0" err="1" smtClean="0"/>
              <a:t>potpuno</a:t>
            </a:r>
            <a:r>
              <a:rPr lang="hu-HU" dirty="0" smtClean="0"/>
              <a:t> </a:t>
            </a:r>
            <a:r>
              <a:rPr lang="hu-HU" dirty="0" err="1" smtClean="0"/>
              <a:t>izlečenje</a:t>
            </a:r>
            <a:r>
              <a:rPr lang="hu-HU" dirty="0" smtClean="0"/>
              <a:t> i u </a:t>
            </a:r>
            <a:r>
              <a:rPr lang="hu-HU" dirty="0" err="1" smtClean="0"/>
              <a:t>tome</a:t>
            </a:r>
            <a:r>
              <a:rPr lang="hu-HU" dirty="0" smtClean="0"/>
              <a:t> se </a:t>
            </a:r>
            <a:r>
              <a:rPr lang="hu-HU" dirty="0" err="1" smtClean="0"/>
              <a:t>upravo</a:t>
            </a:r>
            <a:r>
              <a:rPr lang="hu-HU" dirty="0" smtClean="0"/>
              <a:t> </a:t>
            </a:r>
            <a:r>
              <a:rPr lang="hu-HU" dirty="0" err="1" smtClean="0"/>
              <a:t>ogleda</a:t>
            </a:r>
            <a:r>
              <a:rPr lang="hu-HU" dirty="0" smtClean="0"/>
              <a:t> </a:t>
            </a:r>
            <a:r>
              <a:rPr lang="hu-HU" dirty="0" err="1" smtClean="0"/>
              <a:t>značaj</a:t>
            </a:r>
            <a:r>
              <a:rPr lang="hu-HU" dirty="0" smtClean="0"/>
              <a:t> </a:t>
            </a:r>
            <a:r>
              <a:rPr lang="hu-HU" dirty="0" err="1" smtClean="0"/>
              <a:t>preventivnih</a:t>
            </a:r>
            <a:r>
              <a:rPr lang="hu-HU" dirty="0" smtClean="0"/>
              <a:t> </a:t>
            </a:r>
            <a:r>
              <a:rPr lang="hu-HU" dirty="0" err="1" smtClean="0"/>
              <a:t>pregleda</a:t>
            </a:r>
            <a:r>
              <a:rPr lang="hu-HU" dirty="0" smtClean="0"/>
              <a:t>. </a:t>
            </a:r>
            <a:r>
              <a:rPr lang="hu-HU" dirty="0" err="1" smtClean="0"/>
              <a:t>Dakle</a:t>
            </a:r>
            <a:r>
              <a:rPr lang="hu-HU" dirty="0" smtClean="0"/>
              <a:t>, </a:t>
            </a:r>
            <a:r>
              <a:rPr lang="hu-HU" dirty="0" err="1" smtClean="0"/>
              <a:t>preventivni</a:t>
            </a:r>
            <a:r>
              <a:rPr lang="hu-HU" dirty="0" smtClean="0"/>
              <a:t> </a:t>
            </a:r>
            <a:r>
              <a:rPr lang="hu-HU" dirty="0" err="1" smtClean="0"/>
              <a:t>pregledi</a:t>
            </a:r>
            <a:r>
              <a:rPr lang="hu-HU" dirty="0" smtClean="0"/>
              <a:t> </a:t>
            </a:r>
            <a:r>
              <a:rPr lang="hu-HU" dirty="0" err="1" smtClean="0"/>
              <a:t>mogu</a:t>
            </a:r>
            <a:r>
              <a:rPr lang="hu-HU" dirty="0" smtClean="0"/>
              <a:t> </a:t>
            </a:r>
            <a:r>
              <a:rPr lang="hu-HU" dirty="0" err="1" smtClean="0"/>
              <a:t>pomoći</a:t>
            </a:r>
            <a:r>
              <a:rPr lang="hu-HU" dirty="0" smtClean="0"/>
              <a:t> da se </a:t>
            </a:r>
            <a:r>
              <a:rPr lang="hu-HU" dirty="0" err="1" smtClean="0"/>
              <a:t>spasu</a:t>
            </a:r>
            <a:r>
              <a:rPr lang="hu-HU" dirty="0" smtClean="0"/>
              <a:t> </a:t>
            </a:r>
            <a:r>
              <a:rPr lang="hu-HU" dirty="0" err="1" smtClean="0"/>
              <a:t>životi</a:t>
            </a:r>
            <a:r>
              <a:rPr lang="hu-HU" dirty="0" smtClean="0"/>
              <a:t>, a </a:t>
            </a:r>
            <a:r>
              <a:rPr lang="hu-HU" dirty="0" err="1" smtClean="0"/>
              <a:t>najbolji</a:t>
            </a:r>
            <a:r>
              <a:rPr lang="hu-HU" dirty="0" smtClean="0"/>
              <a:t> </a:t>
            </a:r>
            <a:r>
              <a:rPr lang="hu-HU" dirty="0" err="1" smtClean="0"/>
              <a:t>način</a:t>
            </a:r>
            <a:r>
              <a:rPr lang="hu-HU" dirty="0" smtClean="0"/>
              <a:t> da se </a:t>
            </a:r>
            <a:r>
              <a:rPr lang="hu-HU" dirty="0" err="1" smtClean="0"/>
              <a:t>izvrše</a:t>
            </a:r>
            <a:r>
              <a:rPr lang="hu-HU" dirty="0" smtClean="0"/>
              <a:t> </a:t>
            </a:r>
            <a:r>
              <a:rPr lang="hu-HU" dirty="0" err="1" smtClean="0"/>
              <a:t>neophodni</a:t>
            </a:r>
            <a:r>
              <a:rPr lang="hu-HU" dirty="0" smtClean="0"/>
              <a:t> </a:t>
            </a:r>
            <a:r>
              <a:rPr lang="hu-HU" dirty="0" err="1" smtClean="0"/>
              <a:t>screening</a:t>
            </a:r>
            <a:r>
              <a:rPr lang="hu-HU" dirty="0" smtClean="0"/>
              <a:t> testovi </a:t>
            </a:r>
            <a:r>
              <a:rPr lang="hu-HU" dirty="0" err="1" smtClean="0"/>
              <a:t>su</a:t>
            </a:r>
            <a:r>
              <a:rPr lang="hu-HU" dirty="0" smtClean="0"/>
              <a:t> </a:t>
            </a:r>
            <a:r>
              <a:rPr lang="hu-HU" dirty="0" err="1" smtClean="0"/>
              <a:t>godišnji</a:t>
            </a:r>
            <a:r>
              <a:rPr lang="hu-HU" dirty="0" smtClean="0"/>
              <a:t> </a:t>
            </a:r>
            <a:r>
              <a:rPr lang="hu-HU" dirty="0" err="1" smtClean="0"/>
              <a:t>sistematski</a:t>
            </a:r>
            <a:r>
              <a:rPr lang="hu-HU" dirty="0" smtClean="0"/>
              <a:t> </a:t>
            </a:r>
            <a:r>
              <a:rPr lang="hu-HU" dirty="0" err="1" smtClean="0"/>
              <a:t>pregledi</a:t>
            </a:r>
            <a:r>
              <a:rPr lang="hu-HU" dirty="0" smtClean="0"/>
              <a:t>. U </a:t>
            </a:r>
            <a:r>
              <a:rPr lang="hu-HU" dirty="0" err="1" smtClean="0"/>
              <a:t>većini</a:t>
            </a:r>
            <a:r>
              <a:rPr lang="hu-HU" dirty="0" smtClean="0"/>
              <a:t> </a:t>
            </a:r>
            <a:r>
              <a:rPr lang="hu-HU" dirty="0" err="1" smtClean="0"/>
              <a:t>zemalja</a:t>
            </a:r>
            <a:r>
              <a:rPr lang="hu-HU" dirty="0" smtClean="0"/>
              <a:t>, </a:t>
            </a:r>
            <a:r>
              <a:rPr lang="hu-HU" dirty="0" err="1" smtClean="0"/>
              <a:t>skrining</a:t>
            </a:r>
            <a:r>
              <a:rPr lang="hu-HU" dirty="0" smtClean="0"/>
              <a:t> programi </a:t>
            </a:r>
            <a:r>
              <a:rPr lang="hu-HU" dirty="0" err="1" smtClean="0"/>
              <a:t>su</a:t>
            </a:r>
            <a:r>
              <a:rPr lang="hu-HU" dirty="0" smtClean="0"/>
              <a:t> </a:t>
            </a:r>
            <a:r>
              <a:rPr lang="hu-HU" dirty="0" err="1" smtClean="0"/>
              <a:t>zaustavili</a:t>
            </a:r>
            <a:r>
              <a:rPr lang="hu-HU" dirty="0" smtClean="0"/>
              <a:t> </a:t>
            </a:r>
            <a:r>
              <a:rPr lang="hu-HU" dirty="0" err="1" smtClean="0"/>
              <a:t>porast</a:t>
            </a:r>
            <a:r>
              <a:rPr lang="hu-HU" dirty="0" smtClean="0"/>
              <a:t> </a:t>
            </a:r>
            <a:r>
              <a:rPr lang="hu-HU" dirty="0" err="1" smtClean="0"/>
              <a:t>broja</a:t>
            </a:r>
            <a:r>
              <a:rPr lang="hu-HU" dirty="0" smtClean="0"/>
              <a:t> </a:t>
            </a:r>
            <a:r>
              <a:rPr lang="hu-HU" dirty="0" err="1" smtClean="0"/>
              <a:t>bolesnika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malignim</a:t>
            </a:r>
            <a:r>
              <a:rPr lang="hu-HU" dirty="0" smtClean="0"/>
              <a:t> </a:t>
            </a:r>
            <a:r>
              <a:rPr lang="hu-HU" dirty="0" err="1" smtClean="0"/>
              <a:t>oboljenjima</a:t>
            </a:r>
            <a:r>
              <a:rPr lang="hu-HU" dirty="0" smtClean="0"/>
              <a:t>, a u </a:t>
            </a:r>
            <a:r>
              <a:rPr lang="hu-HU" dirty="0" err="1" smtClean="0"/>
              <a:t>nekim</a:t>
            </a:r>
            <a:r>
              <a:rPr lang="hu-HU" dirty="0" smtClean="0"/>
              <a:t> </a:t>
            </a:r>
            <a:r>
              <a:rPr lang="hu-HU" dirty="0" err="1" smtClean="0"/>
              <a:t>slučajevima</a:t>
            </a:r>
            <a:r>
              <a:rPr lang="hu-HU" dirty="0" smtClean="0"/>
              <a:t> </a:t>
            </a:r>
            <a:r>
              <a:rPr lang="hu-HU" dirty="0" err="1" smtClean="0"/>
              <a:t>su</a:t>
            </a:r>
            <a:r>
              <a:rPr lang="hu-HU" dirty="0" smtClean="0"/>
              <a:t> </a:t>
            </a:r>
            <a:r>
              <a:rPr lang="hu-HU" dirty="0" err="1" smtClean="0"/>
              <a:t>doveli</a:t>
            </a:r>
            <a:r>
              <a:rPr lang="hu-HU" dirty="0" smtClean="0"/>
              <a:t> i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smanjenja</a:t>
            </a:r>
            <a:r>
              <a:rPr lang="hu-HU" dirty="0" smtClean="0"/>
              <a:t> </a:t>
            </a:r>
            <a:r>
              <a:rPr lang="hu-HU" dirty="0" err="1" smtClean="0"/>
              <a:t>oboljevanja</a:t>
            </a:r>
            <a:r>
              <a:rPr lang="hu-HU" dirty="0" smtClean="0"/>
              <a:t> </a:t>
            </a:r>
            <a:r>
              <a:rPr lang="hu-HU" dirty="0" err="1" smtClean="0"/>
              <a:t>i</a:t>
            </a:r>
            <a:r>
              <a:rPr lang="hu-HU" dirty="0" smtClean="0"/>
              <a:t> </a:t>
            </a:r>
            <a:r>
              <a:rPr lang="hu-HU" dirty="0" err="1" smtClean="0"/>
              <a:t>umiranja</a:t>
            </a:r>
            <a:r>
              <a:rPr lang="hu-HU" dirty="0" smtClean="0"/>
              <a:t> </a:t>
            </a:r>
            <a:r>
              <a:rPr lang="hu-HU" dirty="0" err="1" smtClean="0"/>
              <a:t>od</a:t>
            </a:r>
            <a:r>
              <a:rPr lang="hu-HU" dirty="0" smtClean="0"/>
              <a:t> </a:t>
            </a:r>
            <a:r>
              <a:rPr lang="hu-HU" dirty="0" err="1" smtClean="0"/>
              <a:t>raka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Preporuke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ishranu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 </a:t>
            </a:r>
            <a:r>
              <a:rPr lang="hu-HU" dirty="0" err="1" smtClean="0"/>
              <a:t>prevenciji</a:t>
            </a:r>
            <a:r>
              <a:rPr lang="hu-HU" dirty="0" smtClean="0"/>
              <a:t> </a:t>
            </a:r>
            <a:r>
              <a:rPr lang="hu-HU" dirty="0" err="1" smtClean="0"/>
              <a:t>malignih</a:t>
            </a:r>
            <a:r>
              <a:rPr lang="hu-HU" dirty="0" smtClean="0"/>
              <a:t> </a:t>
            </a:r>
            <a:r>
              <a:rPr lang="hu-HU" dirty="0" err="1" smtClean="0"/>
              <a:t>oboljenja</a:t>
            </a:r>
            <a:r>
              <a:rPr lang="hu-HU" dirty="0" smtClean="0"/>
              <a:t> </a:t>
            </a:r>
            <a:r>
              <a:rPr lang="hu-HU" dirty="0" err="1" smtClean="0"/>
              <a:t>preporučuje</a:t>
            </a:r>
            <a:r>
              <a:rPr lang="hu-HU" dirty="0" smtClean="0"/>
              <a:t> se </a:t>
            </a:r>
            <a:r>
              <a:rPr lang="hu-HU" dirty="0" err="1" smtClean="0"/>
              <a:t>ishrana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namirnicama</a:t>
            </a:r>
            <a:r>
              <a:rPr lang="hu-HU" dirty="0" smtClean="0"/>
              <a:t> </a:t>
            </a:r>
            <a:r>
              <a:rPr lang="hu-HU" dirty="0" err="1" smtClean="0"/>
              <a:t>bogatim</a:t>
            </a:r>
            <a:r>
              <a:rPr lang="hu-HU" dirty="0" smtClean="0"/>
              <a:t> </a:t>
            </a:r>
            <a:r>
              <a:rPr lang="hu-HU" dirty="0" err="1" smtClean="0"/>
              <a:t>antikancerskim</a:t>
            </a:r>
            <a:r>
              <a:rPr lang="hu-HU" dirty="0" smtClean="0"/>
              <a:t> </a:t>
            </a:r>
            <a:r>
              <a:rPr lang="hu-HU" dirty="0" err="1" smtClean="0"/>
              <a:t>supstancama</a:t>
            </a:r>
            <a:r>
              <a:rPr lang="hu-HU" dirty="0" smtClean="0"/>
              <a:t>. U te </a:t>
            </a:r>
            <a:r>
              <a:rPr lang="hu-HU" dirty="0" err="1" smtClean="0"/>
              <a:t>supstance</a:t>
            </a:r>
            <a:r>
              <a:rPr lang="hu-HU" dirty="0" smtClean="0"/>
              <a:t> </a:t>
            </a:r>
            <a:r>
              <a:rPr lang="hu-HU" dirty="0" err="1" smtClean="0"/>
              <a:t>spadaju</a:t>
            </a:r>
            <a:r>
              <a:rPr lang="hu-HU" dirty="0" smtClean="0"/>
              <a:t> </a:t>
            </a:r>
            <a:r>
              <a:rPr lang="hu-HU" dirty="0" err="1" smtClean="0"/>
              <a:t>antioksidansi</a:t>
            </a:r>
            <a:r>
              <a:rPr lang="hu-HU" dirty="0" smtClean="0"/>
              <a:t> (</a:t>
            </a:r>
            <a:r>
              <a:rPr lang="hu-HU" dirty="0" err="1" smtClean="0"/>
              <a:t>čistaći</a:t>
            </a:r>
            <a:r>
              <a:rPr lang="hu-HU" dirty="0" smtClean="0"/>
              <a:t> </a:t>
            </a:r>
            <a:r>
              <a:rPr lang="hu-HU" dirty="0" err="1" smtClean="0"/>
              <a:t>slobodnih</a:t>
            </a:r>
            <a:r>
              <a:rPr lang="hu-HU" dirty="0" smtClean="0"/>
              <a:t> </a:t>
            </a:r>
            <a:r>
              <a:rPr lang="hu-HU" dirty="0" err="1" smtClean="0"/>
              <a:t>radikala</a:t>
            </a:r>
            <a:r>
              <a:rPr lang="hu-HU" dirty="0" smtClean="0"/>
              <a:t>) </a:t>
            </a:r>
            <a:r>
              <a:rPr lang="hu-HU" dirty="0" err="1" smtClean="0"/>
              <a:t>kao</a:t>
            </a:r>
            <a:r>
              <a:rPr lang="hu-HU" dirty="0" smtClean="0"/>
              <a:t> </a:t>
            </a:r>
            <a:r>
              <a:rPr lang="hu-HU" dirty="0" err="1" smtClean="0"/>
              <a:t>što</a:t>
            </a:r>
            <a:r>
              <a:rPr lang="hu-HU" dirty="0" smtClean="0"/>
              <a:t> </a:t>
            </a:r>
            <a:r>
              <a:rPr lang="hu-HU" dirty="0" err="1" smtClean="0"/>
              <a:t>su</a:t>
            </a:r>
            <a:r>
              <a:rPr lang="hu-HU" dirty="0" smtClean="0"/>
              <a:t> vitamin C, E i </a:t>
            </a:r>
            <a:r>
              <a:rPr lang="hu-HU" dirty="0" err="1" smtClean="0"/>
              <a:t>biljni</a:t>
            </a:r>
            <a:r>
              <a:rPr lang="hu-HU" dirty="0" smtClean="0"/>
              <a:t> </a:t>
            </a:r>
            <a:r>
              <a:rPr lang="hu-HU" dirty="0" err="1" smtClean="0"/>
              <a:t>oblik</a:t>
            </a:r>
            <a:r>
              <a:rPr lang="hu-HU" dirty="0" smtClean="0"/>
              <a:t> </a:t>
            </a:r>
            <a:r>
              <a:rPr lang="hu-HU" dirty="0" err="1" smtClean="0"/>
              <a:t>vitamina</a:t>
            </a:r>
            <a:r>
              <a:rPr lang="hu-HU" dirty="0" smtClean="0"/>
              <a:t> A </a:t>
            </a:r>
            <a:r>
              <a:rPr lang="hu-HU" dirty="0" err="1" smtClean="0"/>
              <a:t>beta-karoten</a:t>
            </a:r>
            <a:r>
              <a:rPr lang="hu-HU" dirty="0" smtClean="0"/>
              <a:t>, cink, </a:t>
            </a:r>
            <a:r>
              <a:rPr lang="hu-HU" dirty="0" err="1" smtClean="0"/>
              <a:t>selen</a:t>
            </a:r>
            <a:r>
              <a:rPr lang="hu-HU" dirty="0" smtClean="0"/>
              <a:t>, </a:t>
            </a:r>
            <a:r>
              <a:rPr lang="hu-HU" dirty="0" err="1" smtClean="0"/>
              <a:t>zatim</a:t>
            </a:r>
            <a:r>
              <a:rPr lang="hu-HU" dirty="0" smtClean="0"/>
              <a:t> </a:t>
            </a:r>
            <a:r>
              <a:rPr lang="hu-HU" dirty="0" err="1" smtClean="0"/>
              <a:t>biljna</a:t>
            </a:r>
            <a:r>
              <a:rPr lang="hu-HU" dirty="0" smtClean="0"/>
              <a:t> </a:t>
            </a:r>
            <a:r>
              <a:rPr lang="hu-HU" dirty="0" err="1" smtClean="0"/>
              <a:t>vlakna</a:t>
            </a:r>
            <a:r>
              <a:rPr lang="hu-HU" dirty="0" smtClean="0"/>
              <a:t>, </a:t>
            </a:r>
            <a:r>
              <a:rPr lang="hu-HU" dirty="0" err="1" smtClean="0"/>
              <a:t>biljni</a:t>
            </a:r>
            <a:r>
              <a:rPr lang="hu-HU" dirty="0" smtClean="0"/>
              <a:t> pigmenti  i dr. </a:t>
            </a:r>
            <a:r>
              <a:rPr lang="hu-HU" dirty="0" err="1" smtClean="0"/>
              <a:t>Ove</a:t>
            </a:r>
            <a:r>
              <a:rPr lang="hu-HU" dirty="0" smtClean="0"/>
              <a:t> </a:t>
            </a:r>
            <a:r>
              <a:rPr lang="hu-HU" dirty="0" err="1" smtClean="0"/>
              <a:t>supstance</a:t>
            </a:r>
            <a:r>
              <a:rPr lang="hu-HU" dirty="0" smtClean="0"/>
              <a:t> se </a:t>
            </a:r>
            <a:r>
              <a:rPr lang="hu-HU" dirty="0" err="1" smtClean="0"/>
              <a:t>najviše</a:t>
            </a:r>
            <a:r>
              <a:rPr lang="hu-HU" dirty="0" smtClean="0"/>
              <a:t> </a:t>
            </a:r>
            <a:r>
              <a:rPr lang="hu-HU" dirty="0" err="1" smtClean="0"/>
              <a:t>nalaze</a:t>
            </a:r>
            <a:r>
              <a:rPr lang="hu-HU" dirty="0" smtClean="0"/>
              <a:t> u </a:t>
            </a:r>
            <a:r>
              <a:rPr lang="hu-HU" dirty="0" err="1" smtClean="0"/>
              <a:t>svežem</a:t>
            </a:r>
            <a:r>
              <a:rPr lang="hu-HU" dirty="0" smtClean="0"/>
              <a:t> </a:t>
            </a:r>
            <a:r>
              <a:rPr lang="hu-HU" dirty="0" err="1" smtClean="0"/>
              <a:t>povrću</a:t>
            </a:r>
            <a:r>
              <a:rPr lang="hu-HU" dirty="0" smtClean="0"/>
              <a:t> i </a:t>
            </a:r>
            <a:r>
              <a:rPr lang="hu-HU" dirty="0" err="1" smtClean="0"/>
              <a:t>voću</a:t>
            </a:r>
            <a:r>
              <a:rPr lang="hu-HU" dirty="0" smtClean="0"/>
              <a:t>. </a:t>
            </a:r>
            <a:r>
              <a:rPr lang="hu-HU" dirty="0" err="1" smtClean="0"/>
              <a:t>Zbog</a:t>
            </a:r>
            <a:r>
              <a:rPr lang="hu-HU" dirty="0" smtClean="0"/>
              <a:t> </a:t>
            </a:r>
            <a:r>
              <a:rPr lang="hu-HU" dirty="0" err="1" smtClean="0"/>
              <a:t>toga</a:t>
            </a:r>
            <a:r>
              <a:rPr lang="hu-HU" dirty="0" smtClean="0"/>
              <a:t> neki </a:t>
            </a:r>
            <a:r>
              <a:rPr lang="hu-HU" dirty="0" err="1" smtClean="0"/>
              <a:t>autori</a:t>
            </a:r>
            <a:r>
              <a:rPr lang="hu-HU" dirty="0" smtClean="0"/>
              <a:t> </a:t>
            </a:r>
            <a:r>
              <a:rPr lang="hu-HU" dirty="0" err="1" smtClean="0"/>
              <a:t>smatraju</a:t>
            </a:r>
            <a:r>
              <a:rPr lang="hu-HU" dirty="0" smtClean="0"/>
              <a:t> da </a:t>
            </a:r>
            <a:r>
              <a:rPr lang="hu-HU" dirty="0" err="1" smtClean="0"/>
              <a:t>je</a:t>
            </a:r>
            <a:r>
              <a:rPr lang="hu-HU" dirty="0" smtClean="0"/>
              <a:t> rak </a:t>
            </a:r>
            <a:r>
              <a:rPr lang="hu-HU" dirty="0" err="1" smtClean="0"/>
              <a:t>dobrim</a:t>
            </a:r>
            <a:r>
              <a:rPr lang="hu-HU" dirty="0" smtClean="0"/>
              <a:t> </a:t>
            </a:r>
            <a:r>
              <a:rPr lang="hu-HU" dirty="0" err="1" smtClean="0"/>
              <a:t>delom</a:t>
            </a:r>
            <a:r>
              <a:rPr lang="hu-HU" dirty="0" smtClean="0"/>
              <a:t> </a:t>
            </a:r>
            <a:r>
              <a:rPr lang="hu-HU" dirty="0" err="1" smtClean="0"/>
              <a:t>rezultat</a:t>
            </a:r>
            <a:r>
              <a:rPr lang="hu-HU" dirty="0" smtClean="0"/>
              <a:t> </a:t>
            </a:r>
            <a:r>
              <a:rPr lang="hu-HU" dirty="0" err="1" smtClean="0"/>
              <a:t>nedostatka</a:t>
            </a:r>
            <a:r>
              <a:rPr lang="hu-HU" dirty="0" smtClean="0"/>
              <a:t>, </a:t>
            </a:r>
            <a:r>
              <a:rPr lang="hu-HU" dirty="0" err="1" smtClean="0"/>
              <a:t>pomanjkanja</a:t>
            </a:r>
            <a:r>
              <a:rPr lang="hu-HU" dirty="0" smtClean="0"/>
              <a:t> </a:t>
            </a:r>
            <a:r>
              <a:rPr lang="hu-HU" dirty="0" err="1" smtClean="0"/>
              <a:t>biljnih</a:t>
            </a:r>
            <a:r>
              <a:rPr lang="hu-HU" dirty="0" smtClean="0"/>
              <a:t> </a:t>
            </a:r>
            <a:r>
              <a:rPr lang="hu-HU" dirty="0" err="1" smtClean="0"/>
              <a:t>namirnica</a:t>
            </a:r>
            <a:r>
              <a:rPr lang="hu-HU" dirty="0" smtClean="0"/>
              <a:t>, </a:t>
            </a:r>
            <a:r>
              <a:rPr lang="hu-HU" dirty="0" err="1" smtClean="0"/>
              <a:t>pre</a:t>
            </a:r>
            <a:r>
              <a:rPr lang="hu-HU" dirty="0" smtClean="0"/>
              <a:t> </a:t>
            </a:r>
            <a:r>
              <a:rPr lang="hu-HU" dirty="0" err="1" smtClean="0"/>
              <a:t>svega</a:t>
            </a:r>
            <a:r>
              <a:rPr lang="hu-HU" dirty="0" smtClean="0"/>
              <a:t> </a:t>
            </a:r>
            <a:r>
              <a:rPr lang="hu-HU" dirty="0" err="1" smtClean="0"/>
              <a:t>povrća</a:t>
            </a:r>
            <a:r>
              <a:rPr lang="hu-HU" dirty="0" smtClean="0"/>
              <a:t> i </a:t>
            </a:r>
            <a:r>
              <a:rPr lang="hu-HU" dirty="0" err="1" smtClean="0"/>
              <a:t>voća</a:t>
            </a:r>
            <a:r>
              <a:rPr lang="hu-HU" dirty="0" smtClean="0"/>
              <a:t> u </a:t>
            </a:r>
            <a:r>
              <a:rPr lang="hu-HU" dirty="0" err="1" smtClean="0"/>
              <a:t>ishrani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Preporuke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ishranu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hu-HU" dirty="0" err="1" smtClean="0"/>
              <a:t>lisnato</a:t>
            </a:r>
            <a:r>
              <a:rPr lang="hu-HU" dirty="0" smtClean="0"/>
              <a:t> </a:t>
            </a:r>
            <a:r>
              <a:rPr lang="hu-HU" dirty="0" err="1" smtClean="0"/>
              <a:t>povrće</a:t>
            </a:r>
            <a:r>
              <a:rPr lang="hu-HU" dirty="0" smtClean="0"/>
              <a:t> (</a:t>
            </a:r>
            <a:r>
              <a:rPr lang="hu-HU" dirty="0" err="1" smtClean="0"/>
              <a:t>kupus</a:t>
            </a:r>
            <a:r>
              <a:rPr lang="hu-HU" dirty="0" smtClean="0"/>
              <a:t>, </a:t>
            </a:r>
            <a:r>
              <a:rPr lang="hu-HU" dirty="0" err="1" smtClean="0"/>
              <a:t>brokula</a:t>
            </a:r>
            <a:r>
              <a:rPr lang="hu-HU" dirty="0" smtClean="0"/>
              <a:t>, </a:t>
            </a:r>
            <a:r>
              <a:rPr lang="hu-HU" dirty="0" err="1" smtClean="0"/>
              <a:t>prokulica</a:t>
            </a:r>
            <a:r>
              <a:rPr lang="hu-HU" dirty="0" smtClean="0"/>
              <a:t> i dr.), jer </a:t>
            </a:r>
            <a:r>
              <a:rPr lang="hu-HU" dirty="0" err="1" smtClean="0"/>
              <a:t>sadrže</a:t>
            </a:r>
            <a:r>
              <a:rPr lang="hu-HU" dirty="0" smtClean="0"/>
              <a:t> </a:t>
            </a:r>
            <a:r>
              <a:rPr lang="hu-HU" dirty="0" err="1" smtClean="0"/>
              <a:t>vitamine</a:t>
            </a:r>
            <a:r>
              <a:rPr lang="hu-HU" dirty="0" smtClean="0"/>
              <a:t> C, E, </a:t>
            </a:r>
            <a:r>
              <a:rPr lang="hu-HU" dirty="0" err="1" smtClean="0"/>
              <a:t>beta-karoten</a:t>
            </a:r>
            <a:r>
              <a:rPr lang="hu-HU" dirty="0" smtClean="0"/>
              <a:t>, klorofil, </a:t>
            </a:r>
            <a:r>
              <a:rPr lang="hu-HU" dirty="0" err="1" smtClean="0"/>
              <a:t>indole</a:t>
            </a:r>
            <a:r>
              <a:rPr lang="hu-HU" dirty="0" smtClean="0"/>
              <a:t>, </a:t>
            </a:r>
            <a:r>
              <a:rPr lang="hu-HU" dirty="0" err="1" smtClean="0"/>
              <a:t>polifenole</a:t>
            </a:r>
            <a:r>
              <a:rPr lang="hu-HU" dirty="0" smtClean="0"/>
              <a:t>, </a:t>
            </a:r>
            <a:r>
              <a:rPr lang="hu-HU" dirty="0" err="1" smtClean="0"/>
              <a:t>vlakna</a:t>
            </a:r>
            <a:r>
              <a:rPr lang="hu-HU" dirty="0" smtClean="0"/>
              <a:t> i dr.; </a:t>
            </a:r>
          </a:p>
          <a:p>
            <a:pPr lvl="0"/>
            <a:r>
              <a:rPr lang="hu-HU" dirty="0" err="1" smtClean="0"/>
              <a:t>tamnozeleni</a:t>
            </a:r>
            <a:r>
              <a:rPr lang="hu-HU" dirty="0" smtClean="0"/>
              <a:t> </a:t>
            </a:r>
            <a:r>
              <a:rPr lang="hu-HU" dirty="0" err="1" smtClean="0"/>
              <a:t>listovi</a:t>
            </a:r>
            <a:r>
              <a:rPr lang="hu-HU" dirty="0" smtClean="0"/>
              <a:t> </a:t>
            </a:r>
            <a:r>
              <a:rPr lang="hu-HU" dirty="0" err="1" smtClean="0"/>
              <a:t>povrća</a:t>
            </a:r>
            <a:r>
              <a:rPr lang="hu-HU" dirty="0" smtClean="0"/>
              <a:t>, </a:t>
            </a:r>
            <a:r>
              <a:rPr lang="hu-HU" dirty="0" err="1" smtClean="0"/>
              <a:t>kao</a:t>
            </a:r>
            <a:r>
              <a:rPr lang="hu-HU" dirty="0" smtClean="0"/>
              <a:t> i </a:t>
            </a:r>
            <a:r>
              <a:rPr lang="hu-HU" dirty="0" err="1" smtClean="0"/>
              <a:t>žuti</a:t>
            </a:r>
            <a:r>
              <a:rPr lang="hu-HU" dirty="0" smtClean="0"/>
              <a:t>, </a:t>
            </a:r>
            <a:r>
              <a:rPr lang="hu-HU" dirty="0" err="1" smtClean="0"/>
              <a:t>crveni</a:t>
            </a:r>
            <a:r>
              <a:rPr lang="hu-HU" dirty="0" smtClean="0"/>
              <a:t> </a:t>
            </a:r>
            <a:r>
              <a:rPr lang="hu-HU" dirty="0" err="1" smtClean="0"/>
              <a:t>i</a:t>
            </a:r>
            <a:r>
              <a:rPr lang="hu-HU" dirty="0" smtClean="0"/>
              <a:t> </a:t>
            </a:r>
            <a:r>
              <a:rPr lang="hu-HU" dirty="0" err="1" smtClean="0"/>
              <a:t>narand</a:t>
            </a:r>
            <a:r>
              <a:rPr lang="sr-Latn-RS" dirty="0" smtClean="0"/>
              <a:t>ž</a:t>
            </a:r>
            <a:r>
              <a:rPr lang="hu-HU" dirty="0" err="1" smtClean="0"/>
              <a:t>asti</a:t>
            </a:r>
            <a:r>
              <a:rPr lang="hu-HU" dirty="0" smtClean="0"/>
              <a:t> </a:t>
            </a:r>
            <a:r>
              <a:rPr lang="hu-HU" dirty="0" err="1" smtClean="0"/>
              <a:t>plodovi</a:t>
            </a:r>
            <a:r>
              <a:rPr lang="hu-HU" dirty="0" smtClean="0"/>
              <a:t> i </a:t>
            </a:r>
            <a:r>
              <a:rPr lang="hu-HU" dirty="0" err="1" smtClean="0"/>
              <a:t>koreni</a:t>
            </a:r>
            <a:r>
              <a:rPr lang="hu-HU" dirty="0" smtClean="0"/>
              <a:t> </a:t>
            </a:r>
            <a:r>
              <a:rPr lang="hu-HU" dirty="0" err="1" smtClean="0"/>
              <a:t>voća</a:t>
            </a:r>
            <a:r>
              <a:rPr lang="hu-HU" dirty="0" smtClean="0"/>
              <a:t> i </a:t>
            </a:r>
            <a:r>
              <a:rPr lang="hu-HU" dirty="0" err="1" smtClean="0"/>
              <a:t>povrća</a:t>
            </a:r>
            <a:r>
              <a:rPr lang="hu-HU" dirty="0" smtClean="0"/>
              <a:t>, jer </a:t>
            </a:r>
            <a:r>
              <a:rPr lang="hu-HU" dirty="0" err="1" smtClean="0"/>
              <a:t>obiluju</a:t>
            </a:r>
            <a:r>
              <a:rPr lang="hu-HU" dirty="0" smtClean="0"/>
              <a:t> </a:t>
            </a:r>
            <a:r>
              <a:rPr lang="hu-HU" dirty="0" err="1" smtClean="0"/>
              <a:t>beta-karotenom</a:t>
            </a:r>
            <a:r>
              <a:rPr lang="hu-HU" dirty="0" smtClean="0"/>
              <a:t> i klorofilom, </a:t>
            </a:r>
            <a:r>
              <a:rPr lang="hu-HU" dirty="0" err="1" smtClean="0"/>
              <a:t>kao</a:t>
            </a:r>
            <a:r>
              <a:rPr lang="hu-HU" dirty="0" smtClean="0"/>
              <a:t> </a:t>
            </a:r>
            <a:r>
              <a:rPr lang="hu-HU" dirty="0" err="1" smtClean="0"/>
              <a:t>šargarepa</a:t>
            </a:r>
            <a:r>
              <a:rPr lang="hu-HU" dirty="0" smtClean="0"/>
              <a:t>, </a:t>
            </a:r>
            <a:r>
              <a:rPr lang="hu-HU" dirty="0" err="1" smtClean="0"/>
              <a:t>bundeva</a:t>
            </a:r>
            <a:r>
              <a:rPr lang="hu-HU" dirty="0" smtClean="0"/>
              <a:t>, </a:t>
            </a:r>
            <a:r>
              <a:rPr lang="hu-HU" dirty="0" err="1" smtClean="0"/>
              <a:t>spanać</a:t>
            </a:r>
            <a:r>
              <a:rPr lang="hu-HU" dirty="0" smtClean="0"/>
              <a:t>, </a:t>
            </a:r>
            <a:r>
              <a:rPr lang="hu-HU" dirty="0" err="1" smtClean="0"/>
              <a:t>blitva</a:t>
            </a:r>
            <a:r>
              <a:rPr lang="hu-HU" dirty="0" smtClean="0"/>
              <a:t>, </a:t>
            </a:r>
            <a:r>
              <a:rPr lang="hu-HU" dirty="0" err="1" smtClean="0"/>
              <a:t>zelena</a:t>
            </a:r>
            <a:r>
              <a:rPr lang="hu-HU" dirty="0" smtClean="0"/>
              <a:t> </a:t>
            </a:r>
            <a:r>
              <a:rPr lang="hu-HU" dirty="0" err="1" smtClean="0"/>
              <a:t>salata</a:t>
            </a:r>
            <a:r>
              <a:rPr lang="hu-HU" dirty="0" smtClean="0"/>
              <a:t>, </a:t>
            </a:r>
            <a:r>
              <a:rPr lang="hu-HU" dirty="0" err="1" smtClean="0"/>
              <a:t>maslačak</a:t>
            </a:r>
            <a:r>
              <a:rPr lang="hu-HU" dirty="0" smtClean="0"/>
              <a:t>, paprika, </a:t>
            </a:r>
            <a:r>
              <a:rPr lang="hu-HU" dirty="0" err="1" smtClean="0"/>
              <a:t>špargla</a:t>
            </a:r>
            <a:r>
              <a:rPr lang="hu-HU" dirty="0" smtClean="0"/>
              <a:t> i dr.; </a:t>
            </a:r>
          </a:p>
          <a:p>
            <a:pPr lvl="0"/>
            <a:r>
              <a:rPr lang="hu-HU" dirty="0" err="1" smtClean="0"/>
              <a:t>koštunjavo</a:t>
            </a:r>
            <a:r>
              <a:rPr lang="hu-HU" dirty="0" smtClean="0"/>
              <a:t> </a:t>
            </a:r>
            <a:r>
              <a:rPr lang="hu-HU" dirty="0" err="1" smtClean="0"/>
              <a:t>voće</a:t>
            </a:r>
            <a:r>
              <a:rPr lang="hu-HU" dirty="0" smtClean="0"/>
              <a:t> i </a:t>
            </a:r>
            <a:r>
              <a:rPr lang="hu-HU" dirty="0" err="1" smtClean="0"/>
              <a:t>semenke</a:t>
            </a:r>
            <a:r>
              <a:rPr lang="hu-HU" dirty="0" smtClean="0"/>
              <a:t> (</a:t>
            </a:r>
            <a:r>
              <a:rPr lang="hu-HU" dirty="0" err="1" smtClean="0"/>
              <a:t>orasi</a:t>
            </a:r>
            <a:r>
              <a:rPr lang="hu-HU" dirty="0" smtClean="0"/>
              <a:t>, </a:t>
            </a:r>
            <a:r>
              <a:rPr lang="hu-HU" dirty="0" err="1" smtClean="0"/>
              <a:t>lešnici</a:t>
            </a:r>
            <a:r>
              <a:rPr lang="hu-HU" dirty="0" smtClean="0"/>
              <a:t>, </a:t>
            </a:r>
            <a:r>
              <a:rPr lang="hu-HU" dirty="0" err="1" smtClean="0"/>
              <a:t>bademi</a:t>
            </a:r>
            <a:r>
              <a:rPr lang="hu-HU" dirty="0" smtClean="0"/>
              <a:t>, </a:t>
            </a:r>
            <a:r>
              <a:rPr lang="hu-HU" dirty="0" err="1" smtClean="0"/>
              <a:t>semenke</a:t>
            </a:r>
            <a:r>
              <a:rPr lang="hu-HU" dirty="0" smtClean="0"/>
              <a:t> </a:t>
            </a:r>
            <a:r>
              <a:rPr lang="hu-HU" dirty="0" err="1" smtClean="0"/>
              <a:t>suncokreta</a:t>
            </a:r>
            <a:r>
              <a:rPr lang="hu-HU" dirty="0" smtClean="0"/>
              <a:t> </a:t>
            </a:r>
            <a:r>
              <a:rPr lang="hu-HU" dirty="0" err="1" smtClean="0"/>
              <a:t>i</a:t>
            </a:r>
            <a:r>
              <a:rPr lang="hu-HU" dirty="0" smtClean="0"/>
              <a:t> </a:t>
            </a:r>
            <a:r>
              <a:rPr lang="hu-HU" dirty="0" err="1" smtClean="0"/>
              <a:t>bundeve</a:t>
            </a:r>
            <a:r>
              <a:rPr lang="hu-HU" dirty="0" smtClean="0"/>
              <a:t>), jer </a:t>
            </a:r>
            <a:r>
              <a:rPr lang="hu-HU" dirty="0" err="1" smtClean="0"/>
              <a:t>obiluju</a:t>
            </a:r>
            <a:r>
              <a:rPr lang="hu-HU" dirty="0" smtClean="0"/>
              <a:t> vitaminom E, </a:t>
            </a:r>
            <a:r>
              <a:rPr lang="hu-HU" dirty="0" err="1" smtClean="0"/>
              <a:t>elagičnom</a:t>
            </a:r>
            <a:r>
              <a:rPr lang="hu-HU" dirty="0" smtClean="0"/>
              <a:t> i </a:t>
            </a:r>
            <a:r>
              <a:rPr lang="hu-HU" dirty="0" err="1" smtClean="0"/>
              <a:t>klorogeničnom</a:t>
            </a:r>
            <a:r>
              <a:rPr lang="hu-HU" dirty="0" smtClean="0"/>
              <a:t> </a:t>
            </a:r>
            <a:r>
              <a:rPr lang="hu-HU" dirty="0" err="1" smtClean="0"/>
              <a:t>kiselinom</a:t>
            </a:r>
            <a:r>
              <a:rPr lang="hu-HU" dirty="0" smtClean="0"/>
              <a:t>, </a:t>
            </a:r>
            <a:r>
              <a:rPr lang="hu-HU" dirty="0" err="1" smtClean="0"/>
              <a:t>cinkom</a:t>
            </a:r>
            <a:r>
              <a:rPr lang="hu-HU" dirty="0" smtClean="0"/>
              <a:t>, </a:t>
            </a:r>
            <a:r>
              <a:rPr lang="hu-HU" dirty="0" err="1" smtClean="0"/>
              <a:t>selenom</a:t>
            </a:r>
            <a:r>
              <a:rPr lang="hu-HU" dirty="0" smtClean="0"/>
              <a:t>, </a:t>
            </a:r>
            <a:r>
              <a:rPr lang="hu-HU" dirty="0" err="1" smtClean="0"/>
              <a:t>vlaknima</a:t>
            </a:r>
            <a:r>
              <a:rPr lang="hu-HU" dirty="0" smtClean="0"/>
              <a:t>;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femina.hu/fogyokura/5_rakellen/rak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5717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naturahirek.hu/wp-content/uploads/2012/12/Wheatgrass-300x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00826" y="500042"/>
            <a:ext cx="21431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www.emlorakalapitvany.eoldal.hu/img/picture/71/zold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04"/>
            <a:ext cx="32134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img1.indafoto.hu/9/7/123977_9a6fbed9663257d4c0972ff36ecb02f9/18039721_a42d23c489c54a15b056331278820eca_x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81439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964</Words>
  <Application>Microsoft Office PowerPoint</Application>
  <PresentationFormat>Diavetítés a képernyőre (4:3 oldalarány)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Részvény</vt:lpstr>
      <vt:lpstr>4.FEBRUAR 2014.- SVETSKI DAN BORBE PROTIV RAKA</vt:lpstr>
      <vt:lpstr>2. dia</vt:lpstr>
      <vt:lpstr>Šta je tumor?</vt:lpstr>
      <vt:lpstr>Šta je tumor?</vt:lpstr>
      <vt:lpstr>5. dia</vt:lpstr>
      <vt:lpstr>Prevencija zloćudnih tumora</vt:lpstr>
      <vt:lpstr> Preporuke za ishranu</vt:lpstr>
      <vt:lpstr>Preporuke za ishranu</vt:lpstr>
      <vt:lpstr>9. dia</vt:lpstr>
      <vt:lpstr>Preporuke za ishranu</vt:lpstr>
      <vt:lpstr>11. dia</vt:lpstr>
      <vt:lpstr>Preporuke za ishranu</vt:lpstr>
      <vt:lpstr>13. dia</vt:lpstr>
      <vt:lpstr>Preporuke za fizičku aktivnost</vt:lpstr>
      <vt:lpstr>Preporuke za fizičku aktivnost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4.FEBRUAR 2014.- SVETSKI DAN BORBE PROTIV RAKA</dc:title>
  <dc:creator>alinori</dc:creator>
  <cp:lastModifiedBy>alinori</cp:lastModifiedBy>
  <cp:revision>19</cp:revision>
  <dcterms:created xsi:type="dcterms:W3CDTF">2013-12-22T10:12:19Z</dcterms:created>
  <dcterms:modified xsi:type="dcterms:W3CDTF">2013-12-27T15:44:07Z</dcterms:modified>
</cp:coreProperties>
</file>