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5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3" r:id="rId14"/>
    <p:sldId id="269" r:id="rId15"/>
    <p:sldId id="264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C37C8F-E773-400F-AD17-22B0EE17F7CF}" type="datetimeFigureOut">
              <a:rPr lang="hu-HU" smtClean="0"/>
              <a:pPr/>
              <a:t>2013.11.28.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854A08-C557-4755-B8F4-7A400FE7910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beteg.hu/cikkek/cukorbetegseg/1023/a-gesztacios-diabetesz-es-tunete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beteg.hu/cikkek/cukorbetegseg/5907/terhesseg-es-cukorbetegs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Hasznos információk nem csak cukorbetegeknek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vércukorszint mérésének fontossága és az OGTT vizsgálat jelentősége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Előkészület OGTT tesztelésre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dirty="0" smtClean="0"/>
              <a:t>A vizsgálat előtti napokban ne végezzen megerőltető fizikai munkát!</a:t>
            </a:r>
          </a:p>
          <a:p>
            <a:pPr lvl="0"/>
            <a:r>
              <a:rPr lang="hu-HU" dirty="0" smtClean="0"/>
              <a:t>Ne éhezzen! Táplálkozzon megfelelően a vizsgálatot megelőző három napban, legalább napi 150 g szénhidrát bevitelével. </a:t>
            </a:r>
          </a:p>
          <a:p>
            <a:pPr lvl="0"/>
            <a:r>
              <a:rPr lang="hu-HU" dirty="0" smtClean="0"/>
              <a:t>Amennyiben lehetséges ne szedjen vízhajtót és/vagy </a:t>
            </a:r>
            <a:r>
              <a:rPr lang="hu-HU" dirty="0" err="1" smtClean="0"/>
              <a:t>kortikoszteroidokat</a:t>
            </a:r>
            <a:endParaRPr lang="hu-HU" dirty="0" smtClean="0"/>
          </a:p>
          <a:p>
            <a:pPr lvl="0"/>
            <a:r>
              <a:rPr lang="hu-HU" dirty="0" smtClean="0"/>
              <a:t>Ne legyen akut fertőzése sem sérülése!</a:t>
            </a:r>
          </a:p>
          <a:p>
            <a:pPr lvl="0"/>
            <a:r>
              <a:rPr lang="hu-HU" dirty="0" smtClean="0"/>
              <a:t>Ne dohányozzon!</a:t>
            </a:r>
          </a:p>
          <a:p>
            <a:pPr lvl="0"/>
            <a:r>
              <a:rPr lang="hu-HU" dirty="0" smtClean="0"/>
              <a:t>A vizsgálat ideje alatt ne végezzen fizikai munkát, lehetőség szerint pihenjen!</a:t>
            </a:r>
          </a:p>
          <a:p>
            <a:pPr lvl="0"/>
            <a:r>
              <a:rPr lang="hu-HU" dirty="0" smtClean="0"/>
              <a:t>A vizsgálatot reggeli órákban kell elvégezni.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v1" descr="Stock Photo - two woman sitting, &#10;one doing blood &#10;sugar test, illustration. &#10;fotosearch - search &#10;stock photos, &#10;pictures, wall &#10;murals, images, &#10;and photo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000108"/>
            <a:ext cx="607223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oggt</a:t>
            </a:r>
            <a:r>
              <a:rPr lang="hu-HU" dirty="0" smtClean="0"/>
              <a:t> vizsgálat eredményeinek összegzése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 Normális </a:t>
            </a:r>
            <a:r>
              <a:rPr lang="hu-HU" dirty="0" err="1" smtClean="0"/>
              <a:t>szénhidrátanyagcseréjű</a:t>
            </a:r>
            <a:r>
              <a:rPr lang="hu-HU" dirty="0" smtClean="0"/>
              <a:t> ember éhgyomri vércukorszintje nem haladja meg a 6,0 </a:t>
            </a:r>
            <a:r>
              <a:rPr lang="hu-HU" dirty="0" err="1" smtClean="0"/>
              <a:t>mmol</a:t>
            </a:r>
            <a:r>
              <a:rPr lang="hu-HU" dirty="0" smtClean="0"/>
              <a:t>/l-es értéket, a szőlőcukor elfogyasztása után 2 órával pedig 7,8 </a:t>
            </a:r>
            <a:r>
              <a:rPr lang="hu-HU" dirty="0" err="1" smtClean="0"/>
              <a:t>mmol</a:t>
            </a:r>
            <a:r>
              <a:rPr lang="hu-HU" dirty="0" smtClean="0"/>
              <a:t>/l-es érték alatt marad.</a:t>
            </a:r>
          </a:p>
          <a:p>
            <a:r>
              <a:rPr lang="hu-HU" dirty="0" smtClean="0"/>
              <a:t>Amennyiben 7,8 </a:t>
            </a:r>
            <a:r>
              <a:rPr lang="hu-HU" dirty="0" err="1" smtClean="0"/>
              <a:t>mmol</a:t>
            </a:r>
            <a:r>
              <a:rPr lang="hu-HU" dirty="0" smtClean="0"/>
              <a:t>/l felett van ilyenkor a vércukorszint, de nem magasabb, mint 11,1 </a:t>
            </a:r>
            <a:r>
              <a:rPr lang="hu-HU" dirty="0" err="1" smtClean="0"/>
              <a:t>mmol</a:t>
            </a:r>
            <a:r>
              <a:rPr lang="hu-HU" dirty="0" smtClean="0"/>
              <a:t>/l, csökkent cukortűrő képességről van szó.</a:t>
            </a:r>
          </a:p>
          <a:p>
            <a:r>
              <a:rPr lang="hu-HU" dirty="0" smtClean="0"/>
              <a:t>Ha a 11,1 </a:t>
            </a:r>
            <a:r>
              <a:rPr lang="hu-HU" dirty="0" err="1" smtClean="0"/>
              <a:t>mmol</a:t>
            </a:r>
            <a:r>
              <a:rPr lang="hu-HU" dirty="0" smtClean="0"/>
              <a:t>/l-t is meghaladja, cukorbetegség a diagnózis.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terhességi cukorbetegség okai és kezelése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várandósság időszaka néhány anyukánál nem problémamentes. Az előírt vizsgálatokon magasabb vércukorszinteket találva, terhességi cukorbetegség vagy csökkent </a:t>
            </a:r>
            <a:r>
              <a:rPr lang="hu-HU" dirty="0" err="1" smtClean="0"/>
              <a:t>glükóztolerancia</a:t>
            </a:r>
            <a:r>
              <a:rPr lang="hu-HU" dirty="0" smtClean="0"/>
              <a:t> (cukortűrő képesség) derülhet ki. </a:t>
            </a:r>
          </a:p>
          <a:p>
            <a:r>
              <a:rPr lang="hu-HU" dirty="0" smtClean="0"/>
              <a:t>Miért alakul ki pont ebben az időszakban a </a:t>
            </a:r>
            <a:r>
              <a:rPr lang="hu-HU" u="sng" dirty="0" smtClean="0">
                <a:hlinkClick r:id="rId2"/>
              </a:rPr>
              <a:t>cukoranyagcsere zavara</a:t>
            </a:r>
            <a:r>
              <a:rPr lang="hu-HU" dirty="0" smtClean="0"/>
              <a:t> és mit lehet tenni?</a:t>
            </a:r>
          </a:p>
          <a:p>
            <a:r>
              <a:rPr lang="hu-HU" dirty="0" smtClean="0"/>
              <a:t>Már régen felismerték azt, hogy a terhesség hajlamosít cukorbetegségre és az azt megelőző állapotra, a csökkent </a:t>
            </a:r>
            <a:r>
              <a:rPr lang="hu-HU" dirty="0" err="1" smtClean="0"/>
              <a:t>glükóztoleranciára</a:t>
            </a:r>
            <a:r>
              <a:rPr lang="hu-HU" dirty="0" smtClean="0"/>
              <a:t>.</a:t>
            </a:r>
          </a:p>
          <a:p>
            <a:r>
              <a:rPr lang="hu-HU" dirty="0" smtClean="0"/>
              <a:t>Ez azért van, mert a várandósság ideje alatt sok olyan hormon termelődik az édesanyában, amelyek az inzulinnal ellentétes hatásúak.</a:t>
            </a:r>
          </a:p>
          <a:p>
            <a:r>
              <a:rPr lang="hu-HU" dirty="0" smtClean="0"/>
              <a:t>Ha ekkor nem tud lépést tartani a megnövekedett igénnyel a hasnyálmirigy inzulintermelése, kialakul a </a:t>
            </a:r>
            <a:r>
              <a:rPr lang="hu-HU" dirty="0" err="1" smtClean="0"/>
              <a:t>szénhidrátanyagcsere</a:t>
            </a:r>
            <a:r>
              <a:rPr lang="hu-HU" dirty="0" smtClean="0"/>
              <a:t> zavara.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fscomps.fotosearch.com/bigcomps/ULY/ULY078/u159019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786477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   </a:t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Kismamák cukorterheléses vizsgálata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Amennyiben a kismama elmúlt 35 éves, túlsúlyos, fennáll a cukorbetegség családi halmozódása, </a:t>
            </a:r>
            <a:r>
              <a:rPr lang="hu-HU" dirty="0" err="1" smtClean="0"/>
              <a:t>policisztás</a:t>
            </a:r>
            <a:r>
              <a:rPr lang="hu-HU" dirty="0" smtClean="0"/>
              <a:t> ovárium </a:t>
            </a:r>
            <a:r>
              <a:rPr lang="hu-HU" dirty="0" err="1" smtClean="0"/>
              <a:t>szindromája</a:t>
            </a:r>
            <a:r>
              <a:rPr lang="hu-HU" dirty="0" smtClean="0"/>
              <a:t> van, vagy a terhesség alatt magas vérnyomást diagnosztizáltak nagyobb esélye van a terhességi cukorbetegség kialakulására, ezért legjobb már a terhesség elején OGTT vizsgálaton részt vennie. A </a:t>
            </a:r>
            <a:r>
              <a:rPr lang="hu-HU" u="sng" dirty="0" err="1" smtClean="0">
                <a:hlinkClick r:id="rId2"/>
              </a:rPr>
              <a:t>terhesgondozás</a:t>
            </a:r>
            <a:r>
              <a:rPr lang="hu-HU" dirty="0" smtClean="0"/>
              <a:t> során a cukorbetegség kialakulását tekintetbe véve kisebb rizikófaktorral rendelkező kismamáknál( 25 évnél fiatalabb, normális testsúly, nincs családi halmozódás) a 24-28. terhességi hét között végeznek cukorterheléses vizsgálatot. Ennek során 75 gramm szőlőcukrot tartalmazó víz elfogyasztása előtt és utána, meghatározott időközökben  mérik a vércukor szintjét. A </a:t>
            </a:r>
            <a:r>
              <a:rPr lang="hu-HU" dirty="0" err="1" smtClean="0"/>
              <a:t>nulladik</a:t>
            </a:r>
            <a:r>
              <a:rPr lang="hu-HU" dirty="0" smtClean="0"/>
              <a:t> órában mért vércukorszint normál értéke 5,1 </a:t>
            </a:r>
            <a:r>
              <a:rPr lang="hu-HU" dirty="0" err="1" smtClean="0"/>
              <a:t>mmol</a:t>
            </a:r>
            <a:r>
              <a:rPr lang="hu-HU" dirty="0" smtClean="0"/>
              <a:t>/l-ig terjed, egy órával később 10 </a:t>
            </a:r>
            <a:r>
              <a:rPr lang="hu-HU" dirty="0" err="1" smtClean="0"/>
              <a:t>mmol</a:t>
            </a:r>
            <a:r>
              <a:rPr lang="hu-HU" dirty="0" smtClean="0"/>
              <a:t>/l alatt marad, míg a második óra után 8,5 </a:t>
            </a:r>
            <a:r>
              <a:rPr lang="hu-HU" dirty="0" err="1" smtClean="0"/>
              <a:t>mmol</a:t>
            </a:r>
            <a:r>
              <a:rPr lang="hu-HU" dirty="0" smtClean="0"/>
              <a:t>/l-ig terjedhet. Az ettől eltérő értékekkel forduljon mielőbb belgyógyászhoz. </a:t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v1" descr="Stock Image - diabetes. fotosearch &#10;- search stock &#10;photos, pictures, &#10;wall murals, images, &#10;and photo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7000924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Vércukormérés 8+1 lépésben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hu-HU" dirty="0" smtClean="0"/>
          </a:p>
          <a:p>
            <a:r>
              <a:rPr lang="hu-HU" dirty="0" smtClean="0"/>
              <a:t>A cukorbetegség diagnosztizálásával a vércukormérő mindennapi társunkká válik. Nem csak azért, mert a kezelőorvos így utasított bennünket, hanem azért is, mert mostantól sokkal jobban oda kell figyelnünk magunkra, a betegségünkre, ennek pedig nincs hatékonyabb eszköze a rendszeres otthoni vércukor-ellenőrzésnél. </a:t>
            </a:r>
          </a:p>
          <a:p>
            <a:r>
              <a:rPr lang="hu-HU" dirty="0" smtClean="0"/>
              <a:t>A mérések időpontjával és gyakoriságával kapcsolatban célszerű kikérni a kezelőorvos tanácsát. </a:t>
            </a:r>
            <a:br>
              <a:rPr lang="hu-HU" dirty="0" smtClean="0"/>
            </a:br>
            <a:r>
              <a:rPr lang="hu-HU" dirty="0" smtClean="0"/>
              <a:t> A vércukornaplót rendszeresen mutassuk be a kezelőorvosunknak. 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t3864092" descr="http://sr.photos3.fotosearch.com/bthumb/CSP/CSP010/k010974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071942"/>
            <a:ext cx="150019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Miért fontos az otthoni vércukormérés?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A rendszeres otthoni vércukormérés segítségével: </a:t>
            </a:r>
          </a:p>
          <a:p>
            <a:pPr lvl="0"/>
            <a:r>
              <a:rPr lang="hu-HU" dirty="0" smtClean="0"/>
              <a:t>Biztosan tudhatjuk, hogy vércukorszintünk a megfelelő tartományban mozog-e, illetve egy esetleges rosszullét mögött nincs-e túl alacsony vagy magas vércukorérték. Szélsőséges esetben alacsony vércukorszint esetén </a:t>
            </a:r>
            <a:r>
              <a:rPr lang="hu-HU" dirty="0" err="1" smtClean="0"/>
              <a:t>hipoglikémia</a:t>
            </a:r>
            <a:r>
              <a:rPr lang="hu-HU" dirty="0" smtClean="0"/>
              <a:t>, magas vércukorszint esetén </a:t>
            </a:r>
            <a:r>
              <a:rPr lang="hu-HU" dirty="0" err="1" smtClean="0"/>
              <a:t>ketoacidózisos</a:t>
            </a:r>
            <a:r>
              <a:rPr lang="hu-HU" dirty="0" smtClean="0"/>
              <a:t> kóma alakulhat ki - ha időben észrevesszük a bajt, megelőzhetjük a súlyosabb állapot kialakulását. </a:t>
            </a:r>
          </a:p>
          <a:p>
            <a:pPr lvl="0"/>
            <a:r>
              <a:rPr lang="hu-HU" b="1" dirty="0" smtClean="0"/>
              <a:t>Kideríthetjük, hogy az egyes ételfajták hogyan befolyásolják vércukorszintünket.</a:t>
            </a:r>
            <a:r>
              <a:rPr lang="hu-HU" dirty="0" smtClean="0"/>
              <a:t> Ehhez végezzünk egy-egy mérést evés előtt és után is másfél órával. A kapott értékek függvényében legközelebb már tudni fogjuk, hogyan kell módosítanunk az étkezésünkön. </a:t>
            </a:r>
          </a:p>
          <a:p>
            <a:pPr lvl="0"/>
            <a:r>
              <a:rPr lang="hu-HU" b="1" dirty="0" smtClean="0"/>
              <a:t>Megfigyelhetjük, hogy a különböző testmozgásfajták hogyan hatnak vércukorértékeinkre</a:t>
            </a:r>
            <a:r>
              <a:rPr lang="hu-HU" dirty="0" smtClean="0"/>
              <a:t>, így kialakíthatjuk magunknak az optimális mozgásprogramot. </a:t>
            </a:r>
          </a:p>
          <a:p>
            <a:pPr lvl="0"/>
            <a:r>
              <a:rPr lang="hu-HU" dirty="0" smtClean="0"/>
              <a:t>A stressz és számtalan betegség emelkedett vércukorértéket okoz. Méréssel ezt is ellenőrizhetjük. </a:t>
            </a:r>
          </a:p>
          <a:p>
            <a:pPr lvl="0"/>
            <a:r>
              <a:rPr lang="hu-HU" dirty="0" smtClean="0"/>
              <a:t>Vércukornaplóba feljegyezve és bemutatva, informálhatjuk kezelőorvosunkat a rendelői látogatások között mért értékek alakulásáról, ami nagyban hozzájárul a hatékonyabb terápia kialakításához.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fscomps.fotosearch.com/bigcomps/CSP/CSP933/k933957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6286544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vércukormérés lépései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1.  </a:t>
            </a:r>
            <a:r>
              <a:rPr lang="hu-HU" dirty="0" smtClean="0"/>
              <a:t>Mossunk meg a kezünket meleg, szappanos vízzel és töröljük szárazra egy tiszta törölközővel. </a:t>
            </a:r>
          </a:p>
          <a:p>
            <a:r>
              <a:rPr lang="hu-HU" b="1" dirty="0" smtClean="0"/>
              <a:t>2.  </a:t>
            </a:r>
            <a:r>
              <a:rPr lang="hu-HU" dirty="0" smtClean="0"/>
              <a:t>Helyezzünk tiszta lándzsát az ujjszúró eszközbe. Az ujjszúró eszköz tárolja és </a:t>
            </a:r>
            <a:r>
              <a:rPr lang="hu-HU" dirty="0" err="1" smtClean="0"/>
              <a:t>pozicionálja</a:t>
            </a:r>
            <a:r>
              <a:rPr lang="hu-HU" dirty="0" smtClean="0"/>
              <a:t> a lándzsát, illetve kontrollálja a szúrás mélységét. Mivel a tűk nagyon gyorsan csorbulnak, így érdemes őket gyakran cserélni. Új lándzsa szükséges akkor is, amikor az ujjszúró eszközt átadjuk vagy visszakapjuk valaki mástól. </a:t>
            </a:r>
          </a:p>
          <a:p>
            <a:r>
              <a:rPr lang="hu-HU" b="1" dirty="0" smtClean="0"/>
              <a:t>3. </a:t>
            </a:r>
            <a:r>
              <a:rPr lang="hu-HU" dirty="0" smtClean="0"/>
              <a:t>Vegyünk ki egy tesztcsíkot a dobozából, majd a doboz fedelét azonnal zárjuk le, hogy ne kerüljön szennyeződés a tesztcsíkok közé. </a:t>
            </a:r>
          </a:p>
          <a:p>
            <a:r>
              <a:rPr lang="hu-HU" b="1" dirty="0" smtClean="0"/>
              <a:t>4. </a:t>
            </a:r>
            <a:r>
              <a:rPr lang="hu-HU" dirty="0" smtClean="0"/>
              <a:t>Készítsük elő a vércukormérőt a használati útmutatóban leírtak alapján. 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qv1" descr="Stock Image - person using blood &#10;sugar monitor &#10;on finger. fotosearch &#10;- search stock &#10;photos, pictures, &#10;wall murals, images, &#10;and photo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1142984"/>
            <a:ext cx="2928957" cy="404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qv1" descr="Stock Photo - checking blood &#10;sugar. fotosearch &#10;- search stock &#10;photos, pictures, &#10;wall murals, images, &#10;and photo clipar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214422"/>
            <a:ext cx="4429155" cy="407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vércukormérés lépései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 smtClean="0"/>
              <a:t>5. </a:t>
            </a:r>
            <a:r>
              <a:rPr lang="hu-HU" dirty="0" smtClean="0"/>
              <a:t>Szúrjuk meg az ujjhegyünket a lándzsával. Bizonyos vércukormérők esetében lehetőség van egyéb helyről (pl. alkarból) vett vércsepp elemzésére is. Használat előtt tájékozódjunk saját mérőeszközünk alkalmazási lehetőségeiről.</a:t>
            </a:r>
          </a:p>
          <a:p>
            <a:r>
              <a:rPr lang="hu-HU" b="1" dirty="0" smtClean="0"/>
              <a:t>6. </a:t>
            </a:r>
            <a:r>
              <a:rPr lang="hu-HU" dirty="0" smtClean="0"/>
              <a:t>Az összegyűlt vért cseppentsük a tesztcsík megfelelő részére úgy, hogy a vércsepp lefedje a teljes tesztnyílást.</a:t>
            </a:r>
          </a:p>
          <a:p>
            <a:r>
              <a:rPr lang="hu-HU" b="1" dirty="0" smtClean="0"/>
              <a:t>7.  </a:t>
            </a:r>
            <a:r>
              <a:rPr lang="hu-HU" dirty="0" smtClean="0"/>
              <a:t>Nyomjunk egy tiszta vattapamacsot a megszúrt sebre és állítsuk el a vérzést</a:t>
            </a:r>
          </a:p>
          <a:p>
            <a:r>
              <a:rPr lang="hu-HU" dirty="0" smtClean="0"/>
              <a:t>.</a:t>
            </a:r>
            <a:r>
              <a:rPr lang="hu-HU" b="1" dirty="0" smtClean="0"/>
              <a:t>8.  </a:t>
            </a:r>
            <a:r>
              <a:rPr lang="hu-HU" dirty="0" smtClean="0"/>
              <a:t>A legtöbb vércukormérő készülék néhány másodpercen belül elvégzi a vérminta elemzését, ezt követően olvassuk le az eredményt. </a:t>
            </a:r>
          </a:p>
          <a:p>
            <a:r>
              <a:rPr lang="hu-HU" b="1" dirty="0" smtClean="0"/>
              <a:t>+1.  </a:t>
            </a:r>
            <a:r>
              <a:rPr lang="hu-HU" dirty="0" smtClean="0"/>
              <a:t>A mért értékeket jegyezzük fel egy vércukornaplóba. A mérési naplóból ne hagyjunk ki eredményeket, </a:t>
            </a:r>
            <a:r>
              <a:rPr lang="hu-HU" b="1" dirty="0" smtClean="0"/>
              <a:t>ne kerekítsük és ne „kozmetikázzuk” a számokat</a:t>
            </a:r>
            <a:r>
              <a:rPr lang="hu-HU" dirty="0" smtClean="0"/>
              <a:t>, hiszen ez befolyásolhatja kezelésünket és ezáltal egészségi állapotunk alakulását. A kapott értékek mellett </a:t>
            </a:r>
            <a:r>
              <a:rPr lang="hu-HU" b="1" dirty="0" smtClean="0"/>
              <a:t>jegyezzük fel a mérés pontos időpontját, a mérés körülményeit (pl. étkezés előtt vagy után, fizikai aktivitás után, stb.)</a:t>
            </a:r>
            <a:r>
              <a:rPr lang="hu-HU" dirty="0" smtClean="0"/>
              <a:t>, lehetőség szerint az elfogyasztott szénhidrát mennyiséget és bevett gyógyszert, az esetleges panaszokat. 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fscomps.fotosearch.com/bigcomps/CSP/CSP992/k139949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435771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myonline-dietitian.com/wp-content/uploads/2010/10/Low-Medium-and-High-blood-glucose-level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142984"/>
            <a:ext cx="371477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838</Words>
  <Application>Microsoft Office PowerPoint</Application>
  <PresentationFormat>Diavetítés a képernyőre (4:3 oldalarány)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Loggia</vt:lpstr>
      <vt:lpstr>Hasznos információk nem csak cukorbetegeknek</vt:lpstr>
      <vt:lpstr>2. dia</vt:lpstr>
      <vt:lpstr>Vércukormérés 8+1 lépésben</vt:lpstr>
      <vt:lpstr> Miért fontos az otthoni vércukormérés? </vt:lpstr>
      <vt:lpstr>5. dia</vt:lpstr>
      <vt:lpstr>A vércukormérés lépései </vt:lpstr>
      <vt:lpstr>7. dia</vt:lpstr>
      <vt:lpstr>A vércukormérés lépései </vt:lpstr>
      <vt:lpstr>9. dia</vt:lpstr>
      <vt:lpstr>     Előkészület OGTT tesztelésre</vt:lpstr>
      <vt:lpstr>11. dia</vt:lpstr>
      <vt:lpstr>Az oggt vizsgálat eredményeinek összegzése</vt:lpstr>
      <vt:lpstr>A terhességi cukorbetegség okai és kezelése</vt:lpstr>
      <vt:lpstr>14. dia</vt:lpstr>
      <vt:lpstr>           Kismamák cukorterheléses vizsgálata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Hasznos információk nem csak cukorbetegeknek</dc:title>
  <dc:creator>alinori</dc:creator>
  <cp:lastModifiedBy>alinori</cp:lastModifiedBy>
  <cp:revision>24</cp:revision>
  <dcterms:created xsi:type="dcterms:W3CDTF">2013-11-28T16:17:50Z</dcterms:created>
  <dcterms:modified xsi:type="dcterms:W3CDTF">2013-11-28T18:02:47Z</dcterms:modified>
</cp:coreProperties>
</file>