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68" r:id="rId6"/>
    <p:sldId id="259" r:id="rId7"/>
    <p:sldId id="269" r:id="rId8"/>
    <p:sldId id="260" r:id="rId9"/>
    <p:sldId id="261" r:id="rId10"/>
    <p:sldId id="266" r:id="rId11"/>
    <p:sldId id="262" r:id="rId12"/>
    <p:sldId id="263" r:id="rId13"/>
    <p:sldId id="265" r:id="rId14"/>
    <p:sldId id="264" r:id="rId1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4788DC8-95A6-4D16-BBC2-E4D6FFFC2A83}" type="datetimeFigureOut">
              <a:rPr lang="hu-HU" smtClean="0"/>
              <a:pPr/>
              <a:t>2013.11.28.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u-HU"/>
          </a:p>
        </p:txBody>
      </p:sp>
      <p:sp>
        <p:nvSpPr>
          <p:cNvPr id="10" name="Téglalap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églalap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Téglalap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Egyenes összekötő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Egyenes összekötő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Egyenes összekötő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Egyenes összekötő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Egyenes összekötő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Téglalap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zis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zis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zis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zis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zis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D18C0D1-6373-443C-B3B1-B8F17CFD546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88DC8-95A6-4D16-BBC2-E4D6FFFC2A83}" type="datetimeFigureOut">
              <a:rPr lang="hu-HU" smtClean="0"/>
              <a:pPr/>
              <a:t>2013.11.28.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8C0D1-6373-443C-B3B1-B8F17CFD546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88DC8-95A6-4D16-BBC2-E4D6FFFC2A83}" type="datetimeFigureOut">
              <a:rPr lang="hu-HU" smtClean="0"/>
              <a:pPr/>
              <a:t>2013.11.28.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8C0D1-6373-443C-B3B1-B8F17CFD546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4788DC8-95A6-4D16-BBC2-E4D6FFFC2A83}" type="datetimeFigureOut">
              <a:rPr lang="hu-HU" smtClean="0"/>
              <a:pPr/>
              <a:t>2013.11.28.</a:t>
            </a:fld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D18C0D1-6373-443C-B3B1-B8F17CFD546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4788DC8-95A6-4D16-BBC2-E4D6FFFC2A83}" type="datetimeFigureOut">
              <a:rPr lang="hu-HU" smtClean="0"/>
              <a:pPr/>
              <a:t>2013.11.28.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u-HU"/>
          </a:p>
        </p:txBody>
      </p:sp>
      <p:sp>
        <p:nvSpPr>
          <p:cNvPr id="9" name="Téglalap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gyenes összekötő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gyenes összekötő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Egyenes összekötő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Egyenes összekötő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Egyenes összekötő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Téglalap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zis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zis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zis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zis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zis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gyenes összekötő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D18C0D1-6373-443C-B3B1-B8F17CFD546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88DC8-95A6-4D16-BBC2-E4D6FFFC2A83}" type="datetimeFigureOut">
              <a:rPr lang="hu-HU" smtClean="0"/>
              <a:pPr/>
              <a:t>2013.11.28.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8C0D1-6373-443C-B3B1-B8F17CFD546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88DC8-95A6-4D16-BBC2-E4D6FFFC2A83}" type="datetimeFigureOut">
              <a:rPr lang="hu-HU" smtClean="0"/>
              <a:pPr/>
              <a:t>2013.11.28.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8C0D1-6373-443C-B3B1-B8F17CFD546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2" name="Szöveg hely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4" name="Szöveg hely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6" name="Dátum hely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4788DC8-95A6-4D16-BBC2-E4D6FFFC2A83}" type="datetimeFigureOut">
              <a:rPr lang="hu-HU" smtClean="0"/>
              <a:pPr/>
              <a:t>2013.11.28.</a:t>
            </a:fld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D18C0D1-6373-443C-B3B1-B8F17CFD546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88DC8-95A6-4D16-BBC2-E4D6FFFC2A83}" type="datetimeFigureOut">
              <a:rPr lang="hu-HU" smtClean="0"/>
              <a:pPr/>
              <a:t>2013.11.28.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8C0D1-6373-443C-B3B1-B8F17CFD546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gyenes összekötő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Egyenes összekötő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églalap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gyenes összekötő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zis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Tartalom helye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1" name="Dátum hely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4788DC8-95A6-4D16-BBC2-E4D6FFFC2A83}" type="datetimeFigureOut">
              <a:rPr lang="hu-HU" smtClean="0"/>
              <a:pPr/>
              <a:t>2013.11.28.</a:t>
            </a:fld>
            <a:endParaRPr lang="hu-HU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D18C0D1-6373-443C-B3B1-B8F17CFD546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3" name="Élőláb hely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zis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0" name="Egyenes összekötő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Téglalap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gyenes összekötő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Egyenes összekötő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Egyenes összekötő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átum hely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4788DC8-95A6-4D16-BBC2-E4D6FFFC2A83}" type="datetimeFigureOut">
              <a:rPr lang="hu-HU" smtClean="0"/>
              <a:pPr/>
              <a:t>2013.11.28.</a:t>
            </a:fld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D18C0D1-6373-443C-B3B1-B8F17CFD546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1" name="Élőláb hely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gyenes összekötő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4788DC8-95A6-4D16-BBC2-E4D6FFFC2A83}" type="datetimeFigureOut">
              <a:rPr lang="hu-HU" smtClean="0"/>
              <a:pPr/>
              <a:t>2013.11.28.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églalap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zis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D18C0D1-6373-443C-B3B1-B8F17CFD5461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Korisne</a:t>
            </a:r>
            <a:r>
              <a:rPr lang="hu-HU" dirty="0" smtClean="0"/>
              <a:t> </a:t>
            </a:r>
            <a:r>
              <a:rPr lang="hu-HU" dirty="0" err="1" smtClean="0"/>
              <a:t>informacije</a:t>
            </a:r>
            <a:r>
              <a:rPr lang="hu-HU" dirty="0" smtClean="0"/>
              <a:t> ne </a:t>
            </a:r>
            <a:r>
              <a:rPr lang="hu-HU" dirty="0" err="1" smtClean="0"/>
              <a:t>samo</a:t>
            </a:r>
            <a:r>
              <a:rPr lang="hu-HU" dirty="0" smtClean="0"/>
              <a:t> </a:t>
            </a:r>
            <a:r>
              <a:rPr lang="hu-HU" dirty="0" err="1" smtClean="0"/>
              <a:t>dijabe</a:t>
            </a:r>
            <a:r>
              <a:rPr lang="sr-Latn-RS" dirty="0" smtClean="0"/>
              <a:t>tičarima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Važnost praćenja nivoa šećera u krvi</a:t>
            </a:r>
            <a:r>
              <a:rPr lang="sr-Latn-RS" smtClean="0"/>
              <a:t>, </a:t>
            </a:r>
            <a:r>
              <a:rPr lang="sr-Latn-RS" smtClean="0"/>
              <a:t>značaj </a:t>
            </a:r>
            <a:r>
              <a:rPr lang="sr-Latn-RS" dirty="0" smtClean="0"/>
              <a:t>OGTT ispitivanja</a:t>
            </a:r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http://fscomps.fotosearch.com/bigcomps/CSP/CSP591/k591015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000108"/>
            <a:ext cx="3714776" cy="4681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rc_mi" descr="http://www.pre-diabetes.com/download/medical/adam-ogtt-woman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000108"/>
            <a:ext cx="4143404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Rezultati</a:t>
            </a:r>
            <a:r>
              <a:rPr lang="hu-HU" dirty="0" smtClean="0"/>
              <a:t> </a:t>
            </a:r>
            <a:r>
              <a:rPr lang="hu-HU" dirty="0" err="1" smtClean="0"/>
              <a:t>testa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Sam test se </a:t>
            </a:r>
            <a:r>
              <a:rPr lang="hu-HU" dirty="0" err="1" smtClean="0"/>
              <a:t>radi</a:t>
            </a:r>
            <a:r>
              <a:rPr lang="hu-HU" dirty="0" smtClean="0"/>
              <a:t> </a:t>
            </a:r>
            <a:r>
              <a:rPr lang="hu-HU" dirty="0" err="1" smtClean="0"/>
              <a:t>tako</a:t>
            </a:r>
            <a:r>
              <a:rPr lang="hu-HU" dirty="0" smtClean="0"/>
              <a:t> </a:t>
            </a:r>
            <a:r>
              <a:rPr lang="hu-HU" dirty="0" err="1" smtClean="0"/>
              <a:t>što</a:t>
            </a:r>
            <a:r>
              <a:rPr lang="hu-HU" dirty="0" smtClean="0"/>
              <a:t> </a:t>
            </a:r>
            <a:r>
              <a:rPr lang="hu-HU" dirty="0" err="1" smtClean="0"/>
              <a:t>se</a:t>
            </a:r>
            <a:r>
              <a:rPr lang="hu-HU" dirty="0" smtClean="0"/>
              <a:t> </a:t>
            </a:r>
            <a:r>
              <a:rPr lang="hu-HU" dirty="0" err="1" smtClean="0"/>
              <a:t>najpre</a:t>
            </a:r>
            <a:r>
              <a:rPr lang="hu-HU" dirty="0" smtClean="0"/>
              <a:t> </a:t>
            </a:r>
            <a:r>
              <a:rPr lang="hu-HU" dirty="0" err="1" smtClean="0"/>
              <a:t>izmeri</a:t>
            </a:r>
            <a:r>
              <a:rPr lang="hu-HU" dirty="0" smtClean="0"/>
              <a:t> </a:t>
            </a:r>
            <a:r>
              <a:rPr lang="hu-HU" dirty="0" err="1" smtClean="0"/>
              <a:t>jutarnja</a:t>
            </a:r>
            <a:r>
              <a:rPr lang="hu-HU" dirty="0" smtClean="0"/>
              <a:t> </a:t>
            </a:r>
            <a:r>
              <a:rPr lang="hu-HU" dirty="0" err="1" smtClean="0"/>
              <a:t>vrednost</a:t>
            </a:r>
            <a:r>
              <a:rPr lang="hu-HU" dirty="0" smtClean="0"/>
              <a:t> </a:t>
            </a:r>
            <a:r>
              <a:rPr lang="hu-HU" dirty="0" err="1" smtClean="0"/>
              <a:t>šećera</a:t>
            </a:r>
            <a:r>
              <a:rPr lang="hu-HU" dirty="0" smtClean="0"/>
              <a:t>. </a:t>
            </a:r>
            <a:r>
              <a:rPr lang="hu-HU" dirty="0" err="1" smtClean="0"/>
              <a:t>Po</a:t>
            </a:r>
            <a:r>
              <a:rPr lang="hu-HU" dirty="0" smtClean="0"/>
              <a:t> </a:t>
            </a:r>
            <a:r>
              <a:rPr lang="hu-HU" dirty="0" err="1" smtClean="0"/>
              <a:t>dobijanju</a:t>
            </a:r>
            <a:r>
              <a:rPr lang="hu-HU" dirty="0" smtClean="0"/>
              <a:t> </a:t>
            </a:r>
            <a:r>
              <a:rPr lang="hu-HU" dirty="0" err="1" smtClean="0"/>
              <a:t>rezultata</a:t>
            </a:r>
            <a:r>
              <a:rPr lang="hu-HU" dirty="0" smtClean="0"/>
              <a:t>, </a:t>
            </a:r>
            <a:r>
              <a:rPr lang="hu-HU" dirty="0" err="1" smtClean="0"/>
              <a:t>pacijent</a:t>
            </a:r>
            <a:r>
              <a:rPr lang="hu-HU" dirty="0" smtClean="0"/>
              <a:t> dobija da </a:t>
            </a:r>
            <a:r>
              <a:rPr lang="hu-HU" dirty="0" err="1" smtClean="0"/>
              <a:t>popije</a:t>
            </a:r>
            <a:r>
              <a:rPr lang="hu-HU" dirty="0" smtClean="0"/>
              <a:t> 75 g </a:t>
            </a:r>
            <a:r>
              <a:rPr lang="hu-HU" dirty="0" err="1" smtClean="0"/>
              <a:t>glukoze</a:t>
            </a:r>
            <a:r>
              <a:rPr lang="hu-HU" dirty="0" smtClean="0"/>
              <a:t> u 2 dl </a:t>
            </a:r>
            <a:r>
              <a:rPr lang="hu-HU" dirty="0" err="1" smtClean="0"/>
              <a:t>vode</a:t>
            </a:r>
            <a:r>
              <a:rPr lang="hu-HU" dirty="0" smtClean="0"/>
              <a:t>. </a:t>
            </a:r>
            <a:r>
              <a:rPr lang="hu-HU" dirty="0" err="1" smtClean="0"/>
              <a:t>Ponovo</a:t>
            </a:r>
            <a:r>
              <a:rPr lang="hu-HU" dirty="0" smtClean="0"/>
              <a:t> </a:t>
            </a:r>
            <a:r>
              <a:rPr lang="hu-HU" dirty="0" err="1" smtClean="0"/>
              <a:t>mu</a:t>
            </a:r>
            <a:r>
              <a:rPr lang="hu-HU" dirty="0" smtClean="0"/>
              <a:t> se </a:t>
            </a:r>
            <a:r>
              <a:rPr lang="hu-HU" dirty="0" err="1" smtClean="0"/>
              <a:t>vadi</a:t>
            </a:r>
            <a:r>
              <a:rPr lang="hu-HU" dirty="0" smtClean="0"/>
              <a:t> </a:t>
            </a:r>
            <a:r>
              <a:rPr lang="hu-HU" dirty="0" err="1" smtClean="0"/>
              <a:t>krv</a:t>
            </a:r>
            <a:r>
              <a:rPr lang="hu-HU" dirty="0" smtClean="0"/>
              <a:t> </a:t>
            </a:r>
            <a:r>
              <a:rPr lang="hu-HU" dirty="0" err="1" smtClean="0"/>
              <a:t>posle</a:t>
            </a:r>
            <a:r>
              <a:rPr lang="hu-HU" dirty="0" smtClean="0"/>
              <a:t> </a:t>
            </a:r>
            <a:r>
              <a:rPr lang="hu-HU" dirty="0" err="1" smtClean="0"/>
              <a:t>sat</a:t>
            </a:r>
            <a:r>
              <a:rPr lang="hu-HU" dirty="0" smtClean="0"/>
              <a:t> </a:t>
            </a:r>
            <a:r>
              <a:rPr lang="hu-HU" dirty="0" err="1" smtClean="0"/>
              <a:t>vremena</a:t>
            </a:r>
            <a:r>
              <a:rPr lang="hu-HU" dirty="0" smtClean="0"/>
              <a:t> i 2 </a:t>
            </a:r>
            <a:r>
              <a:rPr lang="hu-HU" dirty="0" err="1" smtClean="0"/>
              <a:t>sata</a:t>
            </a:r>
            <a:r>
              <a:rPr lang="hu-HU" dirty="0" smtClean="0"/>
              <a:t>.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vreme</a:t>
            </a:r>
            <a:r>
              <a:rPr lang="hu-HU" dirty="0" smtClean="0"/>
              <a:t> </a:t>
            </a:r>
            <a:r>
              <a:rPr lang="hu-HU" dirty="0" err="1" smtClean="0"/>
              <a:t>pacijent</a:t>
            </a:r>
            <a:r>
              <a:rPr lang="hu-HU" dirty="0" smtClean="0"/>
              <a:t> </a:t>
            </a:r>
            <a:r>
              <a:rPr lang="hu-HU" dirty="0" err="1" smtClean="0"/>
              <a:t>treba</a:t>
            </a:r>
            <a:r>
              <a:rPr lang="hu-HU" dirty="0" smtClean="0"/>
              <a:t> da </a:t>
            </a:r>
            <a:r>
              <a:rPr lang="hu-HU" dirty="0" err="1" smtClean="0"/>
              <a:t>miruje</a:t>
            </a:r>
            <a:r>
              <a:rPr lang="hu-HU" dirty="0" smtClean="0"/>
              <a:t> u </a:t>
            </a:r>
            <a:r>
              <a:rPr lang="hu-HU" dirty="0" err="1" smtClean="0"/>
              <a:t>ordinaciji</a:t>
            </a:r>
            <a:r>
              <a:rPr lang="hu-HU" dirty="0" smtClean="0"/>
              <a:t>.</a:t>
            </a:r>
          </a:p>
          <a:p>
            <a:r>
              <a:rPr lang="hu-HU" dirty="0" smtClean="0"/>
              <a:t>- </a:t>
            </a:r>
            <a:r>
              <a:rPr lang="hu-HU" dirty="0" err="1" smtClean="0"/>
              <a:t>Ukoliko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vrednost</a:t>
            </a:r>
            <a:r>
              <a:rPr lang="hu-HU" dirty="0" smtClean="0"/>
              <a:t> </a:t>
            </a:r>
            <a:r>
              <a:rPr lang="hu-HU" dirty="0" err="1" smtClean="0"/>
              <a:t>glikemije</a:t>
            </a:r>
            <a:r>
              <a:rPr lang="hu-HU" dirty="0" smtClean="0"/>
              <a:t> </a:t>
            </a:r>
            <a:r>
              <a:rPr lang="hu-HU" dirty="0" err="1" smtClean="0"/>
              <a:t>našte</a:t>
            </a:r>
            <a:r>
              <a:rPr lang="hu-HU" dirty="0" smtClean="0"/>
              <a:t> 6,0-6,9 </a:t>
            </a:r>
            <a:r>
              <a:rPr lang="hu-HU" dirty="0" err="1" smtClean="0"/>
              <a:t>mmol</a:t>
            </a:r>
            <a:r>
              <a:rPr lang="hu-HU" dirty="0" smtClean="0"/>
              <a:t>/l </a:t>
            </a:r>
            <a:r>
              <a:rPr lang="hu-HU" dirty="0" err="1" smtClean="0"/>
              <a:t>govori</a:t>
            </a:r>
            <a:r>
              <a:rPr lang="hu-HU" dirty="0" smtClean="0"/>
              <a:t> se o </a:t>
            </a:r>
            <a:r>
              <a:rPr lang="hu-HU" dirty="0" err="1" smtClean="0"/>
              <a:t>povišenoj</a:t>
            </a:r>
            <a:r>
              <a:rPr lang="hu-HU" dirty="0" smtClean="0"/>
              <a:t> </a:t>
            </a:r>
            <a:r>
              <a:rPr lang="hu-HU" dirty="0" err="1" smtClean="0"/>
              <a:t>glikemiji</a:t>
            </a:r>
            <a:r>
              <a:rPr lang="hu-HU" dirty="0" smtClean="0"/>
              <a:t> </a:t>
            </a:r>
            <a:r>
              <a:rPr lang="hu-HU" dirty="0" err="1" smtClean="0"/>
              <a:t>našte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- </a:t>
            </a:r>
            <a:r>
              <a:rPr lang="hu-HU" dirty="0" err="1" smtClean="0"/>
              <a:t>Ukoliko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</a:t>
            </a:r>
            <a:r>
              <a:rPr lang="hu-HU" dirty="0" err="1" smtClean="0"/>
              <a:t>vrednosti</a:t>
            </a:r>
            <a:r>
              <a:rPr lang="hu-HU" dirty="0" smtClean="0"/>
              <a:t> </a:t>
            </a:r>
            <a:r>
              <a:rPr lang="hu-HU" dirty="0" err="1" smtClean="0"/>
              <a:t>glukoze</a:t>
            </a:r>
            <a:r>
              <a:rPr lang="hu-HU" dirty="0" smtClean="0"/>
              <a:t> u </a:t>
            </a:r>
            <a:r>
              <a:rPr lang="hu-HU" dirty="0" err="1" smtClean="0"/>
              <a:t>krvi</a:t>
            </a:r>
            <a:r>
              <a:rPr lang="hu-HU" dirty="0" smtClean="0"/>
              <a:t> </a:t>
            </a:r>
            <a:r>
              <a:rPr lang="hu-HU" dirty="0" err="1" smtClean="0"/>
              <a:t>posle</a:t>
            </a:r>
            <a:r>
              <a:rPr lang="hu-HU" dirty="0" smtClean="0"/>
              <a:t> 2 </a:t>
            </a:r>
            <a:r>
              <a:rPr lang="hu-HU" dirty="0" err="1" smtClean="0"/>
              <a:t>sata</a:t>
            </a:r>
            <a:r>
              <a:rPr lang="hu-HU" dirty="0" smtClean="0"/>
              <a:t> </a:t>
            </a:r>
            <a:r>
              <a:rPr lang="hu-HU" dirty="0" err="1" smtClean="0"/>
              <a:t>veće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11,1mmol/L </a:t>
            </a:r>
            <a:r>
              <a:rPr lang="hu-HU" dirty="0" err="1" smtClean="0"/>
              <a:t>postavlja</a:t>
            </a:r>
            <a:r>
              <a:rPr lang="hu-HU" dirty="0" smtClean="0"/>
              <a:t> se </a:t>
            </a:r>
            <a:r>
              <a:rPr lang="hu-HU" dirty="0" err="1" smtClean="0"/>
              <a:t>dijagnoza</a:t>
            </a:r>
            <a:r>
              <a:rPr lang="hu-HU" dirty="0" smtClean="0"/>
              <a:t> </a:t>
            </a:r>
            <a:r>
              <a:rPr lang="hu-HU" dirty="0" err="1" smtClean="0"/>
              <a:t>šećerne</a:t>
            </a:r>
            <a:r>
              <a:rPr lang="hu-HU" dirty="0" smtClean="0"/>
              <a:t> </a:t>
            </a:r>
            <a:r>
              <a:rPr lang="hu-HU" dirty="0" err="1" smtClean="0"/>
              <a:t>bolesti-</a:t>
            </a:r>
            <a:r>
              <a:rPr lang="hu-HU" dirty="0" smtClean="0"/>
              <a:t> </a:t>
            </a:r>
            <a:r>
              <a:rPr lang="hu-HU" dirty="0" err="1" smtClean="0"/>
              <a:t>Ukoliko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</a:t>
            </a:r>
            <a:r>
              <a:rPr lang="hu-HU" dirty="0" err="1" smtClean="0"/>
              <a:t>vrednosti</a:t>
            </a:r>
            <a:r>
              <a:rPr lang="hu-HU" dirty="0" smtClean="0"/>
              <a:t> </a:t>
            </a:r>
            <a:r>
              <a:rPr lang="hu-HU" dirty="0" err="1" smtClean="0"/>
              <a:t>glukoze</a:t>
            </a:r>
            <a:r>
              <a:rPr lang="hu-HU" dirty="0" smtClean="0"/>
              <a:t> u </a:t>
            </a:r>
            <a:r>
              <a:rPr lang="hu-HU" dirty="0" err="1" smtClean="0"/>
              <a:t>krvi</a:t>
            </a:r>
            <a:r>
              <a:rPr lang="hu-HU" dirty="0" smtClean="0"/>
              <a:t> </a:t>
            </a:r>
            <a:r>
              <a:rPr lang="hu-HU" dirty="0" err="1" smtClean="0"/>
              <a:t>posle</a:t>
            </a:r>
            <a:r>
              <a:rPr lang="hu-HU" dirty="0" smtClean="0"/>
              <a:t> 2 </a:t>
            </a:r>
            <a:r>
              <a:rPr lang="hu-HU" dirty="0" err="1" smtClean="0"/>
              <a:t>sata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7,8mmol/L </a:t>
            </a:r>
            <a:r>
              <a:rPr lang="hu-HU" dirty="0" err="1" smtClean="0"/>
              <a:t>do</a:t>
            </a:r>
            <a:r>
              <a:rPr lang="hu-HU" dirty="0" smtClean="0"/>
              <a:t> 11,1mmol/L </a:t>
            </a:r>
            <a:r>
              <a:rPr lang="hu-HU" dirty="0" err="1" smtClean="0"/>
              <a:t>postavlja</a:t>
            </a:r>
            <a:r>
              <a:rPr lang="hu-HU" dirty="0" smtClean="0"/>
              <a:t> se </a:t>
            </a:r>
            <a:r>
              <a:rPr lang="hu-HU" dirty="0" err="1" smtClean="0"/>
              <a:t>dijagnoza</a:t>
            </a:r>
            <a:r>
              <a:rPr lang="hu-HU" dirty="0" smtClean="0"/>
              <a:t> </a:t>
            </a:r>
            <a:r>
              <a:rPr lang="hu-HU" dirty="0" err="1" smtClean="0"/>
              <a:t>intolerancije</a:t>
            </a:r>
            <a:r>
              <a:rPr lang="hu-HU" dirty="0" smtClean="0"/>
              <a:t> </a:t>
            </a:r>
            <a:r>
              <a:rPr lang="hu-HU" dirty="0" err="1" smtClean="0"/>
              <a:t>glukoze-</a:t>
            </a:r>
            <a:r>
              <a:rPr lang="hu-HU" dirty="0" smtClean="0"/>
              <a:t> </a:t>
            </a:r>
            <a:r>
              <a:rPr lang="hu-HU" dirty="0" err="1" smtClean="0"/>
              <a:t>Ukoliko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</a:t>
            </a:r>
            <a:r>
              <a:rPr lang="hu-HU" dirty="0" err="1" smtClean="0"/>
              <a:t>vrednosti</a:t>
            </a:r>
            <a:r>
              <a:rPr lang="hu-HU" dirty="0" smtClean="0"/>
              <a:t> </a:t>
            </a:r>
            <a:r>
              <a:rPr lang="hu-HU" dirty="0" err="1" smtClean="0"/>
              <a:t>glukoze</a:t>
            </a:r>
            <a:r>
              <a:rPr lang="hu-HU" dirty="0" smtClean="0"/>
              <a:t> u </a:t>
            </a:r>
            <a:r>
              <a:rPr lang="hu-HU" dirty="0" err="1" smtClean="0"/>
              <a:t>krvi</a:t>
            </a:r>
            <a:r>
              <a:rPr lang="hu-HU" dirty="0" smtClean="0"/>
              <a:t> </a:t>
            </a:r>
            <a:r>
              <a:rPr lang="hu-HU" dirty="0" err="1" smtClean="0"/>
              <a:t>posle</a:t>
            </a:r>
            <a:r>
              <a:rPr lang="hu-HU" dirty="0" smtClean="0"/>
              <a:t> 2 </a:t>
            </a:r>
            <a:r>
              <a:rPr lang="hu-HU" dirty="0" err="1" smtClean="0"/>
              <a:t>sata</a:t>
            </a:r>
            <a:r>
              <a:rPr lang="hu-HU" dirty="0" smtClean="0"/>
              <a:t> manje </a:t>
            </a:r>
            <a:r>
              <a:rPr lang="hu-HU" dirty="0" err="1" smtClean="0"/>
              <a:t>od</a:t>
            </a:r>
            <a:r>
              <a:rPr lang="hu-HU" dirty="0" smtClean="0"/>
              <a:t> 7,8 </a:t>
            </a:r>
            <a:r>
              <a:rPr lang="hu-HU" dirty="0" err="1" smtClean="0"/>
              <a:t>mmol</a:t>
            </a:r>
            <a:r>
              <a:rPr lang="hu-HU" dirty="0" smtClean="0"/>
              <a:t>/L </a:t>
            </a:r>
            <a:r>
              <a:rPr lang="hu-HU" dirty="0" err="1" smtClean="0"/>
              <a:t>radi</a:t>
            </a:r>
            <a:r>
              <a:rPr lang="hu-HU" dirty="0" smtClean="0"/>
              <a:t> se o </a:t>
            </a:r>
            <a:r>
              <a:rPr lang="hu-HU" dirty="0" err="1" smtClean="0"/>
              <a:t>normalnoj</a:t>
            </a:r>
            <a:r>
              <a:rPr lang="hu-HU" dirty="0" smtClean="0"/>
              <a:t> </a:t>
            </a:r>
            <a:r>
              <a:rPr lang="hu-HU" dirty="0" err="1" smtClean="0"/>
              <a:t>toleranciji</a:t>
            </a:r>
            <a:r>
              <a:rPr lang="hu-HU" dirty="0" smtClean="0"/>
              <a:t> na </a:t>
            </a:r>
            <a:r>
              <a:rPr lang="hu-HU" dirty="0" err="1" smtClean="0"/>
              <a:t>unošenje</a:t>
            </a:r>
            <a:r>
              <a:rPr lang="hu-HU" dirty="0" smtClean="0"/>
              <a:t> </a:t>
            </a:r>
            <a:r>
              <a:rPr lang="hu-HU" dirty="0" err="1" smtClean="0"/>
              <a:t>glukoze</a:t>
            </a:r>
            <a:endParaRPr lang="hu-HU" dirty="0" smtClean="0"/>
          </a:p>
          <a:p>
            <a:r>
              <a:rPr lang="hu-HU" dirty="0" err="1" smtClean="0"/>
              <a:t>Kod</a:t>
            </a:r>
            <a:r>
              <a:rPr lang="hu-HU" dirty="0" smtClean="0"/>
              <a:t> </a:t>
            </a:r>
            <a:r>
              <a:rPr lang="hu-HU" dirty="0" err="1" smtClean="0"/>
              <a:t>pacijenata</a:t>
            </a:r>
            <a:r>
              <a:rPr lang="hu-HU" dirty="0" smtClean="0"/>
              <a:t> </a:t>
            </a:r>
            <a:r>
              <a:rPr lang="hu-HU" dirty="0" err="1" smtClean="0"/>
              <a:t>kojima</a:t>
            </a:r>
            <a:r>
              <a:rPr lang="hu-HU" dirty="0" smtClean="0"/>
              <a:t> se </a:t>
            </a:r>
            <a:r>
              <a:rPr lang="hu-HU" dirty="0" err="1" smtClean="0"/>
              <a:t>postavi</a:t>
            </a:r>
            <a:r>
              <a:rPr lang="hu-HU" dirty="0" smtClean="0"/>
              <a:t> </a:t>
            </a:r>
            <a:r>
              <a:rPr lang="hu-HU" dirty="0" err="1" smtClean="0"/>
              <a:t>dijagnoza</a:t>
            </a:r>
            <a:r>
              <a:rPr lang="hu-HU" dirty="0" smtClean="0"/>
              <a:t> </a:t>
            </a:r>
            <a:r>
              <a:rPr lang="hu-HU" dirty="0" err="1" smtClean="0"/>
              <a:t>intolerancije</a:t>
            </a:r>
            <a:r>
              <a:rPr lang="hu-HU" dirty="0" smtClean="0"/>
              <a:t> </a:t>
            </a:r>
            <a:r>
              <a:rPr lang="hu-HU" dirty="0" err="1" smtClean="0"/>
              <a:t>glukoze</a:t>
            </a:r>
            <a:r>
              <a:rPr lang="hu-HU" dirty="0" smtClean="0"/>
              <a:t>, </a:t>
            </a:r>
            <a:r>
              <a:rPr lang="hu-HU" dirty="0" err="1" smtClean="0"/>
              <a:t>potrebno</a:t>
            </a:r>
            <a:r>
              <a:rPr lang="hu-HU" dirty="0" smtClean="0"/>
              <a:t> </a:t>
            </a:r>
            <a:r>
              <a:rPr lang="hu-HU" dirty="0" err="1" smtClean="0"/>
              <a:t>ponoviti</a:t>
            </a:r>
            <a:r>
              <a:rPr lang="hu-HU" dirty="0" smtClean="0"/>
              <a:t> test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pola</a:t>
            </a:r>
            <a:r>
              <a:rPr lang="hu-HU" dirty="0" smtClean="0"/>
              <a:t> </a:t>
            </a:r>
            <a:r>
              <a:rPr lang="hu-HU" dirty="0" err="1" smtClean="0"/>
              <a:t>godine</a:t>
            </a:r>
            <a:r>
              <a:rPr lang="hu-HU" dirty="0" smtClean="0"/>
              <a:t>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Trudnički dijabetes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 err="1" smtClean="0"/>
              <a:t>Trudnički</a:t>
            </a:r>
            <a:r>
              <a:rPr lang="hu-HU" dirty="0" smtClean="0"/>
              <a:t> </a:t>
            </a:r>
            <a:r>
              <a:rPr lang="hu-HU" dirty="0" err="1" smtClean="0"/>
              <a:t>ili</a:t>
            </a:r>
            <a:r>
              <a:rPr lang="hu-HU" dirty="0" smtClean="0"/>
              <a:t> </a:t>
            </a:r>
            <a:r>
              <a:rPr lang="hu-HU" dirty="0" err="1" smtClean="0"/>
              <a:t>gestacijski</a:t>
            </a:r>
            <a:r>
              <a:rPr lang="hu-HU" dirty="0" smtClean="0"/>
              <a:t> </a:t>
            </a:r>
            <a:r>
              <a:rPr lang="hu-HU" dirty="0" err="1" smtClean="0"/>
              <a:t>dijabetes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stanje</a:t>
            </a:r>
            <a:r>
              <a:rPr lang="hu-HU" dirty="0" smtClean="0"/>
              <a:t> </a:t>
            </a:r>
            <a:r>
              <a:rPr lang="hu-HU" dirty="0" err="1" smtClean="0"/>
              <a:t>intolerancije</a:t>
            </a:r>
            <a:r>
              <a:rPr lang="hu-HU" dirty="0" smtClean="0"/>
              <a:t> </a:t>
            </a:r>
            <a:r>
              <a:rPr lang="hu-HU" dirty="0" err="1" smtClean="0"/>
              <a:t>glukoze</a:t>
            </a:r>
            <a:r>
              <a:rPr lang="hu-HU" dirty="0" smtClean="0"/>
              <a:t> </a:t>
            </a:r>
            <a:r>
              <a:rPr lang="hu-HU" dirty="0" err="1" smtClean="0"/>
              <a:t>ili</a:t>
            </a:r>
            <a:r>
              <a:rPr lang="hu-HU" dirty="0" smtClean="0"/>
              <a:t> </a:t>
            </a:r>
            <a:r>
              <a:rPr lang="hu-HU" dirty="0" err="1" smtClean="0"/>
              <a:t>pojava</a:t>
            </a:r>
            <a:r>
              <a:rPr lang="hu-HU" dirty="0" smtClean="0"/>
              <a:t> </a:t>
            </a:r>
            <a:r>
              <a:rPr lang="hu-HU" dirty="0" err="1" smtClean="0"/>
              <a:t>šećerne</a:t>
            </a:r>
            <a:r>
              <a:rPr lang="hu-HU" dirty="0" smtClean="0"/>
              <a:t> </a:t>
            </a:r>
            <a:r>
              <a:rPr lang="hu-HU" dirty="0" err="1" smtClean="0"/>
              <a:t>bolesti</a:t>
            </a:r>
            <a:r>
              <a:rPr lang="hu-HU" dirty="0" smtClean="0"/>
              <a:t> </a:t>
            </a:r>
            <a:r>
              <a:rPr lang="hu-HU" dirty="0" err="1" smtClean="0"/>
              <a:t>prvi</a:t>
            </a:r>
            <a:r>
              <a:rPr lang="hu-HU" dirty="0" smtClean="0"/>
              <a:t> </a:t>
            </a:r>
            <a:r>
              <a:rPr lang="hu-HU" dirty="0" err="1" smtClean="0"/>
              <a:t>put</a:t>
            </a:r>
            <a:r>
              <a:rPr lang="hu-HU" dirty="0" smtClean="0"/>
              <a:t> u </a:t>
            </a:r>
            <a:r>
              <a:rPr lang="hu-HU" dirty="0" err="1" smtClean="0"/>
              <a:t>trudnoći</a:t>
            </a:r>
            <a:r>
              <a:rPr lang="hu-HU" dirty="0" smtClean="0"/>
              <a:t>. </a:t>
            </a:r>
            <a:r>
              <a:rPr lang="hu-HU" dirty="0" err="1" smtClean="0"/>
              <a:t>Dijagnoza</a:t>
            </a:r>
            <a:r>
              <a:rPr lang="hu-HU" dirty="0" smtClean="0"/>
              <a:t> </a:t>
            </a:r>
            <a:r>
              <a:rPr lang="hu-HU" dirty="0" err="1" smtClean="0"/>
              <a:t>gestacijskog</a:t>
            </a:r>
            <a:r>
              <a:rPr lang="hu-HU" dirty="0" smtClean="0"/>
              <a:t> </a:t>
            </a:r>
            <a:r>
              <a:rPr lang="hu-HU" dirty="0" err="1" smtClean="0"/>
              <a:t>dijabetsa</a:t>
            </a:r>
            <a:r>
              <a:rPr lang="hu-HU" dirty="0" smtClean="0"/>
              <a:t> </a:t>
            </a:r>
            <a:r>
              <a:rPr lang="hu-HU" dirty="0" err="1" smtClean="0"/>
              <a:t>podrazumeva</a:t>
            </a:r>
            <a:r>
              <a:rPr lang="hu-HU" dirty="0" smtClean="0"/>
              <a:t> da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glikemija</a:t>
            </a:r>
            <a:r>
              <a:rPr lang="hu-HU" dirty="0" smtClean="0"/>
              <a:t> u </a:t>
            </a:r>
            <a:r>
              <a:rPr lang="hu-HU" dirty="0" err="1" smtClean="0"/>
              <a:t>dva</a:t>
            </a:r>
            <a:r>
              <a:rPr lang="hu-HU" dirty="0" smtClean="0"/>
              <a:t> </a:t>
            </a:r>
            <a:r>
              <a:rPr lang="hu-HU" dirty="0" err="1" smtClean="0"/>
              <a:t>uzroka</a:t>
            </a:r>
            <a:r>
              <a:rPr lang="hu-HU" dirty="0" smtClean="0"/>
              <a:t> </a:t>
            </a:r>
            <a:r>
              <a:rPr lang="hu-HU" dirty="0" err="1" smtClean="0"/>
              <a:t>testa</a:t>
            </a:r>
            <a:r>
              <a:rPr lang="hu-HU" dirty="0" smtClean="0"/>
              <a:t> </a:t>
            </a:r>
            <a:r>
              <a:rPr lang="hu-HU" dirty="0" err="1" smtClean="0"/>
              <a:t>preko</a:t>
            </a:r>
            <a:r>
              <a:rPr lang="hu-HU" dirty="0" smtClean="0"/>
              <a:t> 7.0 </a:t>
            </a:r>
            <a:r>
              <a:rPr lang="hu-HU" dirty="0" err="1" smtClean="0"/>
              <a:t>mmol</a:t>
            </a:r>
            <a:r>
              <a:rPr lang="hu-HU" dirty="0" smtClean="0"/>
              <a:t>/L </a:t>
            </a:r>
            <a:r>
              <a:rPr lang="hu-HU" dirty="0" err="1" smtClean="0"/>
              <a:t>ili</a:t>
            </a:r>
            <a:r>
              <a:rPr lang="hu-HU" dirty="0" smtClean="0"/>
              <a:t> u </a:t>
            </a:r>
            <a:r>
              <a:rPr lang="hu-HU" dirty="0" err="1" smtClean="0"/>
              <a:t>slučajnom</a:t>
            </a:r>
            <a:r>
              <a:rPr lang="hu-HU" dirty="0" smtClean="0"/>
              <a:t> </a:t>
            </a:r>
            <a:r>
              <a:rPr lang="hu-HU" dirty="0" err="1" smtClean="0"/>
              <a:t>uzroku</a:t>
            </a:r>
            <a:r>
              <a:rPr lang="hu-HU" dirty="0" smtClean="0"/>
              <a:t> </a:t>
            </a:r>
            <a:r>
              <a:rPr lang="hu-HU" dirty="0" err="1" smtClean="0"/>
              <a:t>preko</a:t>
            </a:r>
            <a:r>
              <a:rPr lang="hu-HU" dirty="0" smtClean="0"/>
              <a:t> 11.1 </a:t>
            </a:r>
            <a:r>
              <a:rPr lang="hu-HU" dirty="0" err="1" smtClean="0"/>
              <a:t>mmol</a:t>
            </a:r>
            <a:r>
              <a:rPr lang="hu-HU" dirty="0" smtClean="0"/>
              <a:t>/L, i u </a:t>
            </a:r>
            <a:r>
              <a:rPr lang="hu-HU" dirty="0" err="1" smtClean="0"/>
              <a:t>tom</a:t>
            </a:r>
            <a:r>
              <a:rPr lang="hu-HU" dirty="0" smtClean="0"/>
              <a:t> </a:t>
            </a:r>
            <a:r>
              <a:rPr lang="hu-HU" dirty="0" err="1" smtClean="0"/>
              <a:t>slučaju</a:t>
            </a:r>
            <a:r>
              <a:rPr lang="hu-HU" dirty="0" smtClean="0"/>
              <a:t> </a:t>
            </a:r>
            <a:r>
              <a:rPr lang="hu-HU" dirty="0" err="1" smtClean="0"/>
              <a:t>dalja</a:t>
            </a:r>
            <a:r>
              <a:rPr lang="hu-HU" dirty="0" smtClean="0"/>
              <a:t> </a:t>
            </a:r>
            <a:r>
              <a:rPr lang="hu-HU" dirty="0" err="1" smtClean="0"/>
              <a:t>testiranja</a:t>
            </a:r>
            <a:r>
              <a:rPr lang="hu-HU" dirty="0" smtClean="0"/>
              <a:t> </a:t>
            </a:r>
            <a:r>
              <a:rPr lang="hu-HU" dirty="0" err="1" smtClean="0"/>
              <a:t>nisu</a:t>
            </a:r>
            <a:r>
              <a:rPr lang="hu-HU" dirty="0" smtClean="0"/>
              <a:t> </a:t>
            </a:r>
            <a:r>
              <a:rPr lang="hu-HU" dirty="0" err="1" smtClean="0"/>
              <a:t>potrebna</a:t>
            </a:r>
            <a:r>
              <a:rPr lang="hu-HU" dirty="0" smtClean="0"/>
              <a:t>.</a:t>
            </a:r>
          </a:p>
          <a:p>
            <a:r>
              <a:rPr lang="hu-HU" dirty="0" err="1" smtClean="0"/>
              <a:t>Kod</a:t>
            </a:r>
            <a:r>
              <a:rPr lang="hu-HU" dirty="0" smtClean="0"/>
              <a:t> </a:t>
            </a:r>
            <a:r>
              <a:rPr lang="hu-HU" dirty="0" err="1" smtClean="0"/>
              <a:t>žena</a:t>
            </a:r>
            <a:r>
              <a:rPr lang="hu-HU" dirty="0" smtClean="0"/>
              <a:t> </a:t>
            </a:r>
            <a:r>
              <a:rPr lang="hu-HU" dirty="0" err="1" smtClean="0"/>
              <a:t>koje</a:t>
            </a:r>
            <a:r>
              <a:rPr lang="hu-HU" dirty="0" smtClean="0"/>
              <a:t> </a:t>
            </a:r>
            <a:r>
              <a:rPr lang="hu-HU" dirty="0" err="1" smtClean="0"/>
              <a:t>imaju</a:t>
            </a:r>
            <a:r>
              <a:rPr lang="hu-HU" dirty="0" smtClean="0"/>
              <a:t> </a:t>
            </a:r>
            <a:r>
              <a:rPr lang="hu-HU" dirty="0" err="1" smtClean="0"/>
              <a:t>visok</a:t>
            </a:r>
            <a:r>
              <a:rPr lang="hu-HU" dirty="0" smtClean="0"/>
              <a:t> </a:t>
            </a:r>
            <a:r>
              <a:rPr lang="hu-HU" dirty="0" err="1" smtClean="0"/>
              <a:t>rizik</a:t>
            </a:r>
            <a:r>
              <a:rPr lang="hu-HU" dirty="0" smtClean="0"/>
              <a:t>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razvoj</a:t>
            </a:r>
            <a:r>
              <a:rPr lang="hu-HU" dirty="0" smtClean="0"/>
              <a:t> </a:t>
            </a:r>
            <a:r>
              <a:rPr lang="hu-HU" dirty="0" err="1" smtClean="0"/>
              <a:t>gestacijskog</a:t>
            </a:r>
            <a:r>
              <a:rPr lang="hu-HU" dirty="0" smtClean="0"/>
              <a:t> </a:t>
            </a:r>
            <a:r>
              <a:rPr lang="hu-HU" dirty="0" err="1" smtClean="0"/>
              <a:t>dijabetesa</a:t>
            </a:r>
            <a:r>
              <a:rPr lang="hu-HU" dirty="0" smtClean="0"/>
              <a:t> (a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znači</a:t>
            </a:r>
            <a:r>
              <a:rPr lang="hu-HU" dirty="0" smtClean="0"/>
              <a:t> da </a:t>
            </a:r>
            <a:r>
              <a:rPr lang="hu-HU" dirty="0" err="1" smtClean="0"/>
              <a:t>imaju</a:t>
            </a:r>
            <a:r>
              <a:rPr lang="hu-HU" dirty="0" smtClean="0"/>
              <a:t> </a:t>
            </a:r>
            <a:r>
              <a:rPr lang="hu-HU" dirty="0" err="1" smtClean="0"/>
              <a:t>više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35 </a:t>
            </a:r>
            <a:r>
              <a:rPr lang="hu-HU" dirty="0" err="1" smtClean="0"/>
              <a:t>godina</a:t>
            </a:r>
            <a:r>
              <a:rPr lang="hu-HU" dirty="0" smtClean="0"/>
              <a:t>, da </a:t>
            </a:r>
            <a:r>
              <a:rPr lang="hu-HU" dirty="0" err="1" smtClean="0"/>
              <a:t>su</a:t>
            </a:r>
            <a:r>
              <a:rPr lang="hu-HU" dirty="0" smtClean="0"/>
              <a:t> </a:t>
            </a:r>
            <a:r>
              <a:rPr lang="hu-HU" dirty="0" err="1" smtClean="0"/>
              <a:t>gojazne</a:t>
            </a:r>
            <a:r>
              <a:rPr lang="hu-HU" dirty="0" smtClean="0"/>
              <a:t>, </a:t>
            </a:r>
            <a:r>
              <a:rPr lang="hu-HU" dirty="0" err="1" smtClean="0"/>
              <a:t>da</a:t>
            </a:r>
            <a:r>
              <a:rPr lang="hu-HU" dirty="0" smtClean="0"/>
              <a:t> </a:t>
            </a:r>
            <a:r>
              <a:rPr lang="hu-HU" dirty="0" err="1" smtClean="0"/>
              <a:t>imaju</a:t>
            </a:r>
            <a:r>
              <a:rPr lang="hu-HU" dirty="0" smtClean="0"/>
              <a:t> </a:t>
            </a:r>
            <a:r>
              <a:rPr lang="hu-HU" dirty="0" err="1" smtClean="0"/>
              <a:t>porodično</a:t>
            </a:r>
            <a:r>
              <a:rPr lang="hu-HU" dirty="0" smtClean="0"/>
              <a:t> </a:t>
            </a:r>
            <a:r>
              <a:rPr lang="hu-HU" dirty="0" err="1" smtClean="0"/>
              <a:t>opterećenje</a:t>
            </a:r>
            <a:r>
              <a:rPr lang="hu-HU" dirty="0" smtClean="0"/>
              <a:t>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dijabetes</a:t>
            </a:r>
            <a:r>
              <a:rPr lang="hu-HU" dirty="0" smtClean="0"/>
              <a:t>, </a:t>
            </a:r>
            <a:r>
              <a:rPr lang="hu-HU" dirty="0" err="1" smtClean="0"/>
              <a:t>da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u </a:t>
            </a:r>
            <a:r>
              <a:rPr lang="hu-HU" dirty="0" err="1" smtClean="0"/>
              <a:t>prethodnim</a:t>
            </a:r>
            <a:r>
              <a:rPr lang="hu-HU" dirty="0" smtClean="0"/>
              <a:t> </a:t>
            </a:r>
            <a:r>
              <a:rPr lang="hu-HU" dirty="0" err="1" smtClean="0"/>
              <a:t>trudnoćama</a:t>
            </a:r>
            <a:r>
              <a:rPr lang="hu-HU" dirty="0" smtClean="0"/>
              <a:t> </a:t>
            </a:r>
            <a:r>
              <a:rPr lang="hu-HU" dirty="0" err="1" smtClean="0"/>
              <a:t>imale</a:t>
            </a:r>
            <a:r>
              <a:rPr lang="hu-HU" dirty="0" smtClean="0"/>
              <a:t> </a:t>
            </a:r>
            <a:r>
              <a:rPr lang="hu-HU" dirty="0" err="1" smtClean="0"/>
              <a:t>šećernu</a:t>
            </a:r>
            <a:r>
              <a:rPr lang="hu-HU" dirty="0" smtClean="0"/>
              <a:t> </a:t>
            </a:r>
            <a:r>
              <a:rPr lang="hu-HU" dirty="0" err="1" smtClean="0"/>
              <a:t>bolest</a:t>
            </a:r>
            <a:r>
              <a:rPr lang="hu-HU" dirty="0" smtClean="0"/>
              <a:t>, da </a:t>
            </a:r>
            <a:r>
              <a:rPr lang="hu-HU" dirty="0" err="1" smtClean="0"/>
              <a:t>imaju</a:t>
            </a:r>
            <a:r>
              <a:rPr lang="hu-HU" dirty="0" smtClean="0"/>
              <a:t> </a:t>
            </a:r>
            <a:r>
              <a:rPr lang="hu-HU" dirty="0" err="1" smtClean="0"/>
              <a:t>sindrom</a:t>
            </a:r>
            <a:r>
              <a:rPr lang="hu-HU" dirty="0" smtClean="0"/>
              <a:t> </a:t>
            </a:r>
            <a:r>
              <a:rPr lang="hu-HU" dirty="0" err="1" smtClean="0"/>
              <a:t>policističnih</a:t>
            </a:r>
            <a:r>
              <a:rPr lang="hu-HU" dirty="0" smtClean="0"/>
              <a:t> </a:t>
            </a:r>
            <a:r>
              <a:rPr lang="hu-HU" dirty="0" err="1" smtClean="0"/>
              <a:t>jajnika</a:t>
            </a:r>
            <a:r>
              <a:rPr lang="hu-HU" dirty="0" smtClean="0"/>
              <a:t>, </a:t>
            </a:r>
            <a:r>
              <a:rPr lang="hu-HU" dirty="0" err="1" smtClean="0"/>
              <a:t>ili</a:t>
            </a:r>
            <a:r>
              <a:rPr lang="hu-HU" dirty="0" smtClean="0"/>
              <a:t> </a:t>
            </a:r>
            <a:r>
              <a:rPr lang="hu-HU" dirty="0" err="1" smtClean="0"/>
              <a:t>imaju</a:t>
            </a:r>
            <a:r>
              <a:rPr lang="hu-HU" dirty="0" smtClean="0"/>
              <a:t> </a:t>
            </a:r>
            <a:r>
              <a:rPr lang="hu-HU" dirty="0" err="1" smtClean="0"/>
              <a:t>hipertenziju</a:t>
            </a:r>
            <a:r>
              <a:rPr lang="hu-HU" dirty="0" smtClean="0"/>
              <a:t> </a:t>
            </a:r>
            <a:r>
              <a:rPr lang="hu-HU" dirty="0" err="1" smtClean="0"/>
              <a:t>pre</a:t>
            </a:r>
            <a:r>
              <a:rPr lang="hu-HU" dirty="0" smtClean="0"/>
              <a:t> </a:t>
            </a:r>
            <a:r>
              <a:rPr lang="hu-HU" dirty="0" err="1" smtClean="0"/>
              <a:t>trudnoće</a:t>
            </a:r>
            <a:r>
              <a:rPr lang="hu-HU" dirty="0" smtClean="0"/>
              <a:t>), </a:t>
            </a:r>
            <a:r>
              <a:rPr lang="hu-HU" dirty="0" err="1" smtClean="0"/>
              <a:t>potrebno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da</a:t>
            </a:r>
            <a:r>
              <a:rPr lang="hu-HU" dirty="0" smtClean="0"/>
              <a:t> se OGTT </a:t>
            </a:r>
            <a:r>
              <a:rPr lang="hu-HU" dirty="0" err="1" smtClean="0"/>
              <a:t>sa</a:t>
            </a:r>
            <a:r>
              <a:rPr lang="hu-HU" dirty="0" smtClean="0"/>
              <a:t> 75 g </a:t>
            </a:r>
            <a:r>
              <a:rPr lang="hu-HU" dirty="0" err="1" smtClean="0"/>
              <a:t>glukoze</a:t>
            </a:r>
            <a:r>
              <a:rPr lang="hu-HU" dirty="0" smtClean="0"/>
              <a:t> </a:t>
            </a:r>
            <a:r>
              <a:rPr lang="hu-HU" dirty="0" err="1" smtClean="0"/>
              <a:t>uradi</a:t>
            </a:r>
            <a:r>
              <a:rPr lang="hu-HU" dirty="0" smtClean="0"/>
              <a:t> na </a:t>
            </a:r>
            <a:r>
              <a:rPr lang="hu-HU" dirty="0" err="1" smtClean="0"/>
              <a:t>samom</a:t>
            </a:r>
            <a:r>
              <a:rPr lang="hu-HU" dirty="0" smtClean="0"/>
              <a:t> </a:t>
            </a:r>
            <a:r>
              <a:rPr lang="hu-HU" dirty="0" err="1" smtClean="0"/>
              <a:t>početku</a:t>
            </a:r>
            <a:r>
              <a:rPr lang="hu-HU" dirty="0" smtClean="0"/>
              <a:t> </a:t>
            </a:r>
            <a:r>
              <a:rPr lang="hu-HU" dirty="0" err="1" smtClean="0"/>
              <a:t>trudnoće</a:t>
            </a:r>
            <a:r>
              <a:rPr lang="hu-HU" dirty="0" smtClean="0"/>
              <a:t>. </a:t>
            </a:r>
            <a:r>
              <a:rPr lang="hu-HU" dirty="0" err="1" smtClean="0"/>
              <a:t>Žene</a:t>
            </a:r>
            <a:r>
              <a:rPr lang="hu-HU" dirty="0" smtClean="0"/>
              <a:t> </a:t>
            </a:r>
            <a:r>
              <a:rPr lang="hu-HU" dirty="0" err="1" smtClean="0"/>
              <a:t>sa</a:t>
            </a:r>
            <a:r>
              <a:rPr lang="hu-HU" dirty="0" smtClean="0"/>
              <a:t> </a:t>
            </a:r>
            <a:r>
              <a:rPr lang="hu-HU" dirty="0" err="1" smtClean="0"/>
              <a:t>niskim</a:t>
            </a:r>
            <a:r>
              <a:rPr lang="hu-HU" dirty="0" smtClean="0"/>
              <a:t> </a:t>
            </a:r>
            <a:r>
              <a:rPr lang="hu-HU" dirty="0" err="1" smtClean="0"/>
              <a:t>rizikom</a:t>
            </a:r>
            <a:r>
              <a:rPr lang="hu-HU" dirty="0" smtClean="0"/>
              <a:t>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razvoj</a:t>
            </a:r>
            <a:r>
              <a:rPr lang="hu-HU" dirty="0" smtClean="0"/>
              <a:t> </a:t>
            </a:r>
            <a:r>
              <a:rPr lang="hu-HU" dirty="0" err="1" smtClean="0"/>
              <a:t>trudničkog</a:t>
            </a:r>
            <a:r>
              <a:rPr lang="hu-HU" dirty="0" smtClean="0"/>
              <a:t> </a:t>
            </a:r>
            <a:r>
              <a:rPr lang="hu-HU" dirty="0" err="1" smtClean="0"/>
              <a:t>dijabetesa</a:t>
            </a:r>
            <a:r>
              <a:rPr lang="hu-HU" dirty="0" smtClean="0"/>
              <a:t> (</a:t>
            </a:r>
            <a:r>
              <a:rPr lang="hu-HU" dirty="0" err="1" smtClean="0"/>
              <a:t>znači</a:t>
            </a:r>
            <a:r>
              <a:rPr lang="hu-HU" dirty="0" smtClean="0"/>
              <a:t> </a:t>
            </a:r>
            <a:r>
              <a:rPr lang="hu-HU" dirty="0" err="1" smtClean="0"/>
              <a:t>one</a:t>
            </a:r>
            <a:r>
              <a:rPr lang="hu-HU" dirty="0" smtClean="0"/>
              <a:t> </a:t>
            </a:r>
            <a:r>
              <a:rPr lang="hu-HU" dirty="0" err="1" smtClean="0"/>
              <a:t>koje</a:t>
            </a:r>
            <a:r>
              <a:rPr lang="hu-HU" dirty="0" smtClean="0"/>
              <a:t> </a:t>
            </a:r>
            <a:r>
              <a:rPr lang="hu-HU" dirty="0" err="1" smtClean="0"/>
              <a:t>imaju</a:t>
            </a:r>
            <a:r>
              <a:rPr lang="hu-HU" dirty="0" smtClean="0"/>
              <a:t> manje </a:t>
            </a:r>
            <a:r>
              <a:rPr lang="hu-HU" dirty="0" err="1" smtClean="0"/>
              <a:t>od</a:t>
            </a:r>
            <a:r>
              <a:rPr lang="hu-HU" dirty="0" smtClean="0"/>
              <a:t> 25 </a:t>
            </a:r>
            <a:r>
              <a:rPr lang="hu-HU" dirty="0" err="1" smtClean="0"/>
              <a:t>godina</a:t>
            </a:r>
            <a:r>
              <a:rPr lang="hu-HU" dirty="0" smtClean="0"/>
              <a:t>, </a:t>
            </a:r>
            <a:r>
              <a:rPr lang="hu-HU" dirty="0" err="1" smtClean="0"/>
              <a:t>normalnu</a:t>
            </a:r>
            <a:r>
              <a:rPr lang="hu-HU" dirty="0" smtClean="0"/>
              <a:t> </a:t>
            </a:r>
            <a:r>
              <a:rPr lang="hu-HU" dirty="0" err="1" smtClean="0"/>
              <a:t>telesnu</a:t>
            </a:r>
            <a:r>
              <a:rPr lang="hu-HU" dirty="0" smtClean="0"/>
              <a:t> </a:t>
            </a:r>
            <a:r>
              <a:rPr lang="hu-HU" dirty="0" err="1" smtClean="0"/>
              <a:t>težinu</a:t>
            </a:r>
            <a:r>
              <a:rPr lang="hu-HU" dirty="0" smtClean="0"/>
              <a:t>, </a:t>
            </a:r>
            <a:r>
              <a:rPr lang="hu-HU" dirty="0" err="1" smtClean="0"/>
              <a:t>bez</a:t>
            </a:r>
            <a:r>
              <a:rPr lang="hu-HU" dirty="0" smtClean="0"/>
              <a:t> </a:t>
            </a:r>
            <a:r>
              <a:rPr lang="hu-HU" dirty="0" err="1" smtClean="0"/>
              <a:t>porodičnog</a:t>
            </a:r>
            <a:r>
              <a:rPr lang="hu-HU" dirty="0" smtClean="0"/>
              <a:t> </a:t>
            </a:r>
            <a:r>
              <a:rPr lang="hu-HU" dirty="0" err="1" smtClean="0"/>
              <a:t>opterećenja</a:t>
            </a:r>
            <a:r>
              <a:rPr lang="hu-HU" dirty="0" smtClean="0"/>
              <a:t> i </a:t>
            </a:r>
            <a:r>
              <a:rPr lang="hu-HU" dirty="0" err="1" smtClean="0"/>
              <a:t>oboljenja</a:t>
            </a:r>
            <a:r>
              <a:rPr lang="hu-HU" dirty="0" smtClean="0"/>
              <a:t>) </a:t>
            </a:r>
            <a:r>
              <a:rPr lang="hu-HU" dirty="0" err="1" smtClean="0"/>
              <a:t>rade</a:t>
            </a:r>
            <a:r>
              <a:rPr lang="hu-HU" dirty="0" smtClean="0"/>
              <a:t> OGTT </a:t>
            </a:r>
            <a:r>
              <a:rPr lang="hu-HU" dirty="0" err="1" smtClean="0"/>
              <a:t>sa</a:t>
            </a:r>
            <a:r>
              <a:rPr lang="hu-HU" dirty="0" smtClean="0"/>
              <a:t> 75 g </a:t>
            </a:r>
            <a:r>
              <a:rPr lang="hu-HU" dirty="0" err="1" smtClean="0"/>
              <a:t>glukoze</a:t>
            </a:r>
            <a:r>
              <a:rPr lang="hu-HU" dirty="0" smtClean="0"/>
              <a:t> </a:t>
            </a:r>
            <a:r>
              <a:rPr lang="hu-HU" dirty="0" err="1" smtClean="0"/>
              <a:t>između</a:t>
            </a:r>
            <a:r>
              <a:rPr lang="hu-HU" dirty="0" smtClean="0"/>
              <a:t> 24. i 28. </a:t>
            </a:r>
            <a:r>
              <a:rPr lang="hu-HU" dirty="0" err="1" smtClean="0"/>
              <a:t>nedelje</a:t>
            </a:r>
            <a:r>
              <a:rPr lang="hu-HU" dirty="0" smtClean="0"/>
              <a:t> </a:t>
            </a:r>
            <a:r>
              <a:rPr lang="hu-HU" dirty="0" err="1" smtClean="0"/>
              <a:t>trudnoće</a:t>
            </a:r>
            <a:r>
              <a:rPr lang="hu-HU" dirty="0" smtClean="0"/>
              <a:t>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qv1" descr="Stock Photo - pregnant woman &#10;testing glucose &#10;for diabetes. &#10;fotosearch - search &#10;stock photos, &#10;pictures, wall &#10;murals, images, &#10;and photo clipar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785794"/>
            <a:ext cx="6715171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Trudnički dijabetes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smtClean="0"/>
              <a:t>Kada se </a:t>
            </a:r>
            <a:r>
              <a:rPr lang="hu-HU" dirty="0" err="1" smtClean="0"/>
              <a:t>radi</a:t>
            </a:r>
            <a:r>
              <a:rPr lang="hu-HU" dirty="0" smtClean="0"/>
              <a:t> OGTT - 75 g </a:t>
            </a:r>
            <a:r>
              <a:rPr lang="hu-HU" dirty="0" err="1" smtClean="0"/>
              <a:t>glukoze</a:t>
            </a:r>
            <a:r>
              <a:rPr lang="hu-HU" dirty="0" smtClean="0"/>
              <a:t> </a:t>
            </a:r>
            <a:r>
              <a:rPr lang="hu-HU" dirty="0" err="1" smtClean="0"/>
              <a:t>krv</a:t>
            </a:r>
            <a:r>
              <a:rPr lang="hu-HU" dirty="0" smtClean="0"/>
              <a:t> se </a:t>
            </a:r>
            <a:r>
              <a:rPr lang="hu-HU" dirty="0" err="1" smtClean="0"/>
              <a:t>vadi</a:t>
            </a:r>
            <a:r>
              <a:rPr lang="hu-HU" dirty="0" smtClean="0"/>
              <a:t> </a:t>
            </a:r>
            <a:r>
              <a:rPr lang="hu-HU" dirty="0" err="1" smtClean="0"/>
              <a:t>tri</a:t>
            </a:r>
            <a:r>
              <a:rPr lang="hu-HU" dirty="0" smtClean="0"/>
              <a:t> </a:t>
            </a:r>
            <a:r>
              <a:rPr lang="hu-HU" dirty="0" err="1" smtClean="0"/>
              <a:t>puta</a:t>
            </a:r>
            <a:r>
              <a:rPr lang="hu-HU" dirty="0" smtClean="0"/>
              <a:t> u </a:t>
            </a:r>
            <a:r>
              <a:rPr lang="hu-HU" dirty="0" err="1" smtClean="0"/>
              <a:t>nultom</a:t>
            </a:r>
            <a:r>
              <a:rPr lang="hu-HU" dirty="0" smtClean="0"/>
              <a:t> satu, na 60 minuta i </a:t>
            </a:r>
            <a:r>
              <a:rPr lang="hu-HU" dirty="0" err="1" smtClean="0"/>
              <a:t>nakon</a:t>
            </a:r>
            <a:r>
              <a:rPr lang="hu-HU" dirty="0" smtClean="0"/>
              <a:t> 120 minuta. </a:t>
            </a:r>
            <a:r>
              <a:rPr lang="hu-HU" dirty="0" err="1" smtClean="0"/>
              <a:t>Referentne</a:t>
            </a:r>
            <a:r>
              <a:rPr lang="hu-HU" dirty="0" smtClean="0"/>
              <a:t> </a:t>
            </a:r>
            <a:r>
              <a:rPr lang="hu-HU" dirty="0" err="1" smtClean="0"/>
              <a:t>vrednosti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: u  </a:t>
            </a:r>
            <a:r>
              <a:rPr lang="hu-HU" dirty="0" err="1" smtClean="0"/>
              <a:t>nultom</a:t>
            </a:r>
            <a:r>
              <a:rPr lang="hu-HU" dirty="0" smtClean="0"/>
              <a:t> satu </a:t>
            </a:r>
            <a:r>
              <a:rPr lang="hu-HU" dirty="0" err="1" smtClean="0"/>
              <a:t>do</a:t>
            </a:r>
            <a:r>
              <a:rPr lang="hu-HU" dirty="0" smtClean="0"/>
              <a:t> 5,1 </a:t>
            </a:r>
            <a:r>
              <a:rPr lang="hu-HU" dirty="0" err="1" smtClean="0"/>
              <a:t>mmol</a:t>
            </a:r>
            <a:r>
              <a:rPr lang="hu-HU" dirty="0" smtClean="0"/>
              <a:t>/l, </a:t>
            </a:r>
            <a:r>
              <a:rPr lang="hu-HU" dirty="0" err="1" smtClean="0"/>
              <a:t>nakon</a:t>
            </a:r>
            <a:r>
              <a:rPr lang="hu-HU" dirty="0" smtClean="0"/>
              <a:t> 60 minuta </a:t>
            </a:r>
            <a:r>
              <a:rPr lang="hu-HU" dirty="0" err="1" smtClean="0"/>
              <a:t>do</a:t>
            </a:r>
            <a:r>
              <a:rPr lang="hu-HU" dirty="0" smtClean="0"/>
              <a:t> 10 </a:t>
            </a:r>
            <a:r>
              <a:rPr lang="hu-HU" dirty="0" err="1" smtClean="0"/>
              <a:t>mmol</a:t>
            </a:r>
            <a:r>
              <a:rPr lang="hu-HU" dirty="0" smtClean="0"/>
              <a:t>/l, a </a:t>
            </a:r>
            <a:r>
              <a:rPr lang="hu-HU" dirty="0" err="1" smtClean="0"/>
              <a:t>posle</a:t>
            </a:r>
            <a:r>
              <a:rPr lang="hu-HU" dirty="0" smtClean="0"/>
              <a:t> 120 minuta </a:t>
            </a:r>
            <a:r>
              <a:rPr lang="hu-HU" dirty="0" err="1" smtClean="0"/>
              <a:t>do</a:t>
            </a:r>
            <a:r>
              <a:rPr lang="hu-HU" dirty="0" smtClean="0"/>
              <a:t> 8,5 </a:t>
            </a:r>
            <a:r>
              <a:rPr lang="hu-HU" dirty="0" err="1" smtClean="0"/>
              <a:t>mmol</a:t>
            </a:r>
            <a:r>
              <a:rPr lang="hu-HU" dirty="0" smtClean="0"/>
              <a:t>/l.</a:t>
            </a:r>
            <a:br>
              <a:rPr lang="hu-HU" dirty="0" smtClean="0"/>
            </a:br>
            <a:r>
              <a:rPr lang="hu-HU" dirty="0" err="1" smtClean="0"/>
              <a:t>Oralni</a:t>
            </a:r>
            <a:r>
              <a:rPr lang="hu-HU" dirty="0" smtClean="0"/>
              <a:t> test </a:t>
            </a:r>
            <a:r>
              <a:rPr lang="hu-HU" dirty="0" err="1" smtClean="0"/>
              <a:t>opterećenja</a:t>
            </a:r>
            <a:r>
              <a:rPr lang="hu-HU" dirty="0" smtClean="0"/>
              <a:t> </a:t>
            </a:r>
            <a:r>
              <a:rPr lang="hu-HU" dirty="0" err="1" smtClean="0"/>
              <a:t>glukozom</a:t>
            </a:r>
            <a:r>
              <a:rPr lang="hu-HU" dirty="0" smtClean="0"/>
              <a:t> se </a:t>
            </a:r>
            <a:r>
              <a:rPr lang="hu-HU" dirty="0" err="1" smtClean="0"/>
              <a:t>radi</a:t>
            </a:r>
            <a:r>
              <a:rPr lang="hu-HU" dirty="0" smtClean="0"/>
              <a:t> i </a:t>
            </a:r>
            <a:r>
              <a:rPr lang="hu-HU" dirty="0" err="1" smtClean="0"/>
              <a:t>kod</a:t>
            </a:r>
            <a:r>
              <a:rPr lang="hu-HU" dirty="0" smtClean="0"/>
              <a:t> </a:t>
            </a:r>
            <a:r>
              <a:rPr lang="hu-HU" dirty="0" err="1" smtClean="0"/>
              <a:t>pacijentkinja</a:t>
            </a:r>
            <a:r>
              <a:rPr lang="hu-HU" dirty="0" smtClean="0"/>
              <a:t> </a:t>
            </a:r>
            <a:r>
              <a:rPr lang="hu-HU" dirty="0" err="1" smtClean="0"/>
              <a:t>koje</a:t>
            </a:r>
            <a:r>
              <a:rPr lang="hu-HU" dirty="0" smtClean="0"/>
              <a:t> </a:t>
            </a:r>
            <a:r>
              <a:rPr lang="hu-HU" dirty="0" err="1" smtClean="0"/>
              <a:t>imaju</a:t>
            </a:r>
            <a:r>
              <a:rPr lang="hu-HU" dirty="0" smtClean="0"/>
              <a:t> </a:t>
            </a:r>
            <a:r>
              <a:rPr lang="hu-HU" dirty="0" err="1" smtClean="0"/>
              <a:t>sindrom</a:t>
            </a:r>
            <a:r>
              <a:rPr lang="hu-HU" dirty="0" smtClean="0"/>
              <a:t> </a:t>
            </a:r>
            <a:r>
              <a:rPr lang="hu-HU" dirty="0" err="1" smtClean="0"/>
              <a:t>policističnih</a:t>
            </a:r>
            <a:r>
              <a:rPr lang="hu-HU" dirty="0" smtClean="0"/>
              <a:t> </a:t>
            </a:r>
            <a:r>
              <a:rPr lang="hu-HU" dirty="0" err="1" smtClean="0"/>
              <a:t>jajnika</a:t>
            </a:r>
            <a:r>
              <a:rPr lang="hu-HU" dirty="0" smtClean="0"/>
              <a:t>, a </a:t>
            </a:r>
            <a:r>
              <a:rPr lang="hu-HU" dirty="0" err="1" smtClean="0"/>
              <a:t>tada</a:t>
            </a:r>
            <a:r>
              <a:rPr lang="hu-HU" dirty="0" smtClean="0"/>
              <a:t> se </a:t>
            </a:r>
            <a:r>
              <a:rPr lang="hu-HU" dirty="0" err="1" smtClean="0"/>
              <a:t>rade</a:t>
            </a:r>
            <a:r>
              <a:rPr lang="hu-HU" dirty="0" smtClean="0"/>
              <a:t> i </a:t>
            </a:r>
            <a:r>
              <a:rPr lang="hu-HU" dirty="0" err="1" smtClean="0"/>
              <a:t>insulinemije</a:t>
            </a:r>
            <a:r>
              <a:rPr lang="hu-HU" dirty="0" smtClean="0"/>
              <a:t> </a:t>
            </a:r>
            <a:r>
              <a:rPr lang="hu-HU" dirty="0" err="1" smtClean="0"/>
              <a:t>radi</a:t>
            </a:r>
            <a:r>
              <a:rPr lang="hu-HU" dirty="0" smtClean="0"/>
              <a:t> </a:t>
            </a:r>
            <a:r>
              <a:rPr lang="hu-HU" dirty="0" err="1" smtClean="0"/>
              <a:t>utvrđivanja</a:t>
            </a:r>
            <a:r>
              <a:rPr lang="hu-HU" dirty="0" smtClean="0"/>
              <a:t> </a:t>
            </a:r>
            <a:r>
              <a:rPr lang="hu-HU" dirty="0" err="1" smtClean="0"/>
              <a:t>insulinske</a:t>
            </a:r>
            <a:r>
              <a:rPr lang="hu-HU" dirty="0" smtClean="0"/>
              <a:t> </a:t>
            </a:r>
            <a:r>
              <a:rPr lang="hu-HU" dirty="0" err="1" smtClean="0"/>
              <a:t>rezistencije</a:t>
            </a:r>
            <a:r>
              <a:rPr lang="hu-HU" dirty="0" smtClean="0"/>
              <a:t>.</a:t>
            </a:r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qv1" descr="Stock Photography - diabetes disease &#10;background concept &#10;glowing. fotosearch &#10;- search stock &#10;photos, pictures, &#10;wall murals, images, &#10;and photo clipar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785794"/>
            <a:ext cx="6000791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Praćenje koncentracije glukoze u krvi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u-HU" dirty="0" err="1" smtClean="0"/>
              <a:t>Merenje</a:t>
            </a:r>
            <a:r>
              <a:rPr lang="hu-HU" dirty="0" smtClean="0"/>
              <a:t> </a:t>
            </a:r>
            <a:r>
              <a:rPr lang="hu-HU" dirty="0" err="1" smtClean="0"/>
              <a:t>koncentracija</a:t>
            </a:r>
            <a:r>
              <a:rPr lang="hu-HU" dirty="0" smtClean="0"/>
              <a:t> </a:t>
            </a:r>
            <a:r>
              <a:rPr lang="hu-HU" dirty="0" err="1" smtClean="0"/>
              <a:t>šećera</a:t>
            </a:r>
            <a:r>
              <a:rPr lang="hu-HU" dirty="0" smtClean="0"/>
              <a:t> u </a:t>
            </a:r>
            <a:r>
              <a:rPr lang="hu-HU" dirty="0" err="1" smtClean="0"/>
              <a:t>krvi</a:t>
            </a:r>
            <a:r>
              <a:rPr lang="hu-HU" dirty="0" smtClean="0"/>
              <a:t> </a:t>
            </a:r>
            <a:r>
              <a:rPr lang="hu-HU" dirty="0" err="1" smtClean="0"/>
              <a:t>u</a:t>
            </a:r>
            <a:r>
              <a:rPr lang="hu-HU" dirty="0" smtClean="0"/>
              <a:t> </a:t>
            </a:r>
            <a:r>
              <a:rPr lang="hu-HU" dirty="0" err="1" smtClean="0"/>
              <a:t>kućnim</a:t>
            </a:r>
            <a:r>
              <a:rPr lang="hu-HU" dirty="0" smtClean="0"/>
              <a:t> </a:t>
            </a:r>
            <a:r>
              <a:rPr lang="hu-HU" dirty="0" err="1" smtClean="0"/>
              <a:t>uslovima</a:t>
            </a:r>
            <a:r>
              <a:rPr lang="hu-HU" dirty="0" smtClean="0"/>
              <a:t> </a:t>
            </a:r>
            <a:r>
              <a:rPr lang="hu-HU" dirty="0" err="1" smtClean="0"/>
              <a:t>predstavlja</a:t>
            </a:r>
            <a:r>
              <a:rPr lang="hu-HU" dirty="0" smtClean="0"/>
              <a:t> </a:t>
            </a:r>
            <a:r>
              <a:rPr lang="hu-HU" dirty="0" err="1" smtClean="0"/>
              <a:t>osnovni</a:t>
            </a:r>
            <a:r>
              <a:rPr lang="hu-HU" dirty="0" smtClean="0"/>
              <a:t> i </a:t>
            </a:r>
            <a:r>
              <a:rPr lang="hu-HU" dirty="0" err="1" smtClean="0"/>
              <a:t>neophodan</a:t>
            </a:r>
            <a:r>
              <a:rPr lang="hu-HU" dirty="0" smtClean="0"/>
              <a:t> </a:t>
            </a:r>
            <a:r>
              <a:rPr lang="hu-HU" dirty="0" err="1" smtClean="0"/>
              <a:t>uslov</a:t>
            </a:r>
            <a:r>
              <a:rPr lang="hu-HU" dirty="0" smtClean="0"/>
              <a:t>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uspešno</a:t>
            </a:r>
            <a:r>
              <a:rPr lang="hu-HU" dirty="0" smtClean="0"/>
              <a:t> </a:t>
            </a:r>
            <a:r>
              <a:rPr lang="hu-HU" dirty="0" err="1" smtClean="0"/>
              <a:t>lečenje</a:t>
            </a:r>
            <a:r>
              <a:rPr lang="hu-HU" dirty="0" smtClean="0"/>
              <a:t> </a:t>
            </a:r>
            <a:r>
              <a:rPr lang="hu-HU" dirty="0" err="1" smtClean="0"/>
              <a:t>šećerne</a:t>
            </a:r>
            <a:r>
              <a:rPr lang="hu-HU" dirty="0" smtClean="0"/>
              <a:t> </a:t>
            </a:r>
            <a:r>
              <a:rPr lang="hu-HU" dirty="0" err="1" smtClean="0"/>
              <a:t>bolesti</a:t>
            </a:r>
            <a:r>
              <a:rPr lang="hu-HU" dirty="0" smtClean="0"/>
              <a:t>. </a:t>
            </a:r>
            <a:r>
              <a:rPr lang="hu-HU" dirty="0" err="1" smtClean="0"/>
              <a:t>Redovno</a:t>
            </a:r>
            <a:r>
              <a:rPr lang="hu-HU" dirty="0" smtClean="0"/>
              <a:t> </a:t>
            </a:r>
            <a:r>
              <a:rPr lang="hu-HU" dirty="0" err="1" smtClean="0"/>
              <a:t>merenje</a:t>
            </a:r>
            <a:r>
              <a:rPr lang="hu-HU" dirty="0" smtClean="0"/>
              <a:t> </a:t>
            </a:r>
            <a:r>
              <a:rPr lang="hu-HU" dirty="0" err="1" smtClean="0"/>
              <a:t>koncentracija</a:t>
            </a:r>
            <a:r>
              <a:rPr lang="hu-HU" dirty="0" smtClean="0"/>
              <a:t> </a:t>
            </a:r>
            <a:r>
              <a:rPr lang="hu-HU" dirty="0" err="1" smtClean="0"/>
              <a:t>šećera</a:t>
            </a:r>
            <a:r>
              <a:rPr lang="hu-HU" dirty="0" smtClean="0"/>
              <a:t> u </a:t>
            </a:r>
            <a:r>
              <a:rPr lang="hu-HU" dirty="0" err="1" smtClean="0"/>
              <a:t>krvi</a:t>
            </a:r>
            <a:r>
              <a:rPr lang="hu-HU" dirty="0" smtClean="0"/>
              <a:t>:</a:t>
            </a:r>
          </a:p>
          <a:p>
            <a:pPr>
              <a:buNone/>
            </a:pPr>
            <a:r>
              <a:rPr lang="hu-HU" dirty="0" smtClean="0"/>
              <a:t>    • </a:t>
            </a:r>
            <a:r>
              <a:rPr lang="hu-HU" dirty="0" err="1" smtClean="0"/>
              <a:t>Pomaže</a:t>
            </a:r>
            <a:r>
              <a:rPr lang="hu-HU" dirty="0" smtClean="0"/>
              <a:t> </a:t>
            </a:r>
            <a:r>
              <a:rPr lang="hu-HU" dirty="0" err="1" smtClean="0"/>
              <a:t>detetu</a:t>
            </a:r>
            <a:r>
              <a:rPr lang="hu-HU" dirty="0" smtClean="0"/>
              <a:t>, </a:t>
            </a:r>
            <a:r>
              <a:rPr lang="hu-HU" dirty="0" err="1" smtClean="0"/>
              <a:t>roditeljima</a:t>
            </a:r>
            <a:r>
              <a:rPr lang="hu-HU" dirty="0" smtClean="0"/>
              <a:t> i </a:t>
            </a:r>
            <a:r>
              <a:rPr lang="hu-HU" dirty="0" err="1" smtClean="0"/>
              <a:t>lekaru</a:t>
            </a:r>
            <a:r>
              <a:rPr lang="hu-HU" dirty="0" smtClean="0"/>
              <a:t> u </a:t>
            </a:r>
            <a:r>
              <a:rPr lang="hu-HU" dirty="0" err="1" smtClean="0"/>
              <a:t>donošenju</a:t>
            </a:r>
            <a:r>
              <a:rPr lang="hu-HU" dirty="0" smtClean="0"/>
              <a:t> </a:t>
            </a:r>
            <a:r>
              <a:rPr lang="hu-HU" dirty="0" err="1" smtClean="0"/>
              <a:t>pravilne</a:t>
            </a:r>
            <a:r>
              <a:rPr lang="hu-HU" dirty="0" smtClean="0"/>
              <a:t> </a:t>
            </a:r>
            <a:r>
              <a:rPr lang="hu-HU" dirty="0" err="1" smtClean="0"/>
              <a:t>odluke</a:t>
            </a:r>
            <a:r>
              <a:rPr lang="hu-HU" dirty="0" smtClean="0"/>
              <a:t> o </a:t>
            </a:r>
            <a:r>
              <a:rPr lang="hu-HU" dirty="0" err="1" smtClean="0"/>
              <a:t>primeni</a:t>
            </a:r>
            <a:r>
              <a:rPr lang="hu-HU" dirty="0" smtClean="0"/>
              <a:t> </a:t>
            </a:r>
            <a:r>
              <a:rPr lang="hu-HU" dirty="0" err="1" smtClean="0"/>
              <a:t>potrebnih</a:t>
            </a:r>
            <a:r>
              <a:rPr lang="hu-HU" dirty="0" smtClean="0"/>
              <a:t> </a:t>
            </a:r>
            <a:r>
              <a:rPr lang="hu-HU" dirty="0" err="1" smtClean="0"/>
              <a:t>doza</a:t>
            </a:r>
            <a:r>
              <a:rPr lang="hu-HU" dirty="0" smtClean="0"/>
              <a:t>, </a:t>
            </a:r>
            <a:r>
              <a:rPr lang="hu-HU" dirty="0" err="1" smtClean="0"/>
              <a:t>odnosno</a:t>
            </a:r>
            <a:r>
              <a:rPr lang="hu-HU" dirty="0" smtClean="0"/>
              <a:t> </a:t>
            </a:r>
            <a:r>
              <a:rPr lang="hu-HU" dirty="0" err="1" smtClean="0"/>
              <a:t>tipova</a:t>
            </a:r>
            <a:r>
              <a:rPr lang="hu-HU" dirty="0" smtClean="0"/>
              <a:t> </a:t>
            </a:r>
            <a:r>
              <a:rPr lang="hu-HU" dirty="0" err="1" smtClean="0"/>
              <a:t>insulina</a:t>
            </a:r>
            <a:r>
              <a:rPr lang="hu-HU" dirty="0" smtClean="0"/>
              <a:t>.</a:t>
            </a:r>
            <a:br>
              <a:rPr lang="hu-HU" dirty="0" smtClean="0"/>
            </a:br>
            <a:r>
              <a:rPr lang="hu-HU" dirty="0" smtClean="0"/>
              <a:t>• </a:t>
            </a:r>
            <a:r>
              <a:rPr lang="hu-HU" dirty="0" err="1" smtClean="0"/>
              <a:t>Sprečava</a:t>
            </a:r>
            <a:r>
              <a:rPr lang="hu-HU" dirty="0" smtClean="0"/>
              <a:t> </a:t>
            </a:r>
            <a:r>
              <a:rPr lang="hu-HU" dirty="0" err="1" smtClean="0"/>
              <a:t>nastanak</a:t>
            </a:r>
            <a:r>
              <a:rPr lang="hu-HU" dirty="0" smtClean="0"/>
              <a:t> </a:t>
            </a:r>
            <a:r>
              <a:rPr lang="hu-HU" dirty="0" err="1" smtClean="0"/>
              <a:t>hipoglikemija</a:t>
            </a:r>
            <a:r>
              <a:rPr lang="hu-HU" dirty="0" smtClean="0"/>
              <a:t> </a:t>
            </a:r>
            <a:r>
              <a:rPr lang="hu-HU" dirty="0" err="1" smtClean="0"/>
              <a:t>posebno</a:t>
            </a:r>
            <a:r>
              <a:rPr lang="hu-HU" dirty="0" smtClean="0"/>
              <a:t> </a:t>
            </a:r>
            <a:r>
              <a:rPr lang="hu-HU" dirty="0" err="1" smtClean="0"/>
              <a:t>onih</a:t>
            </a:r>
            <a:r>
              <a:rPr lang="hu-HU" dirty="0" smtClean="0"/>
              <a:t> </a:t>
            </a:r>
            <a:r>
              <a:rPr lang="hu-HU" dirty="0" err="1" smtClean="0"/>
              <a:t>koje</a:t>
            </a:r>
            <a:r>
              <a:rPr lang="hu-HU" dirty="0" smtClean="0"/>
              <a:t> </a:t>
            </a:r>
            <a:r>
              <a:rPr lang="hu-HU" dirty="0" err="1" smtClean="0"/>
              <a:t>nastaju</a:t>
            </a:r>
            <a:r>
              <a:rPr lang="hu-HU" dirty="0" smtClean="0"/>
              <a:t> </a:t>
            </a:r>
            <a:r>
              <a:rPr lang="hu-HU" dirty="0" err="1" smtClean="0"/>
              <a:t>noću</a:t>
            </a:r>
            <a:r>
              <a:rPr lang="hu-HU" dirty="0" smtClean="0"/>
              <a:t>.</a:t>
            </a:r>
            <a:br>
              <a:rPr lang="hu-HU" dirty="0" smtClean="0"/>
            </a:br>
            <a:r>
              <a:rPr lang="hu-HU" dirty="0" smtClean="0"/>
              <a:t>• </a:t>
            </a:r>
            <a:r>
              <a:rPr lang="hu-HU" dirty="0" err="1" smtClean="0"/>
              <a:t>Pomaže</a:t>
            </a:r>
            <a:r>
              <a:rPr lang="hu-HU" dirty="0" smtClean="0"/>
              <a:t> </a:t>
            </a:r>
            <a:r>
              <a:rPr lang="hu-HU" dirty="0" err="1" smtClean="0"/>
              <a:t>razumevanju</a:t>
            </a:r>
            <a:r>
              <a:rPr lang="hu-HU" dirty="0" smtClean="0"/>
              <a:t> </a:t>
            </a:r>
            <a:r>
              <a:rPr lang="hu-HU" dirty="0" err="1" smtClean="0"/>
              <a:t>uticaja</a:t>
            </a:r>
            <a:r>
              <a:rPr lang="hu-HU" dirty="0" smtClean="0"/>
              <a:t> </a:t>
            </a:r>
            <a:r>
              <a:rPr lang="hu-HU" dirty="0" err="1" smtClean="0"/>
              <a:t>određene</a:t>
            </a:r>
            <a:r>
              <a:rPr lang="hu-HU" dirty="0" smtClean="0"/>
              <a:t> </a:t>
            </a:r>
            <a:r>
              <a:rPr lang="hu-HU" dirty="0" err="1" smtClean="0"/>
              <a:t>vrste</a:t>
            </a:r>
            <a:r>
              <a:rPr lang="hu-HU" dirty="0" smtClean="0"/>
              <a:t> </a:t>
            </a:r>
            <a:r>
              <a:rPr lang="hu-HU" dirty="0" err="1" smtClean="0"/>
              <a:t>hrane</a:t>
            </a:r>
            <a:r>
              <a:rPr lang="hu-HU" dirty="0" smtClean="0"/>
              <a:t>, </a:t>
            </a:r>
            <a:r>
              <a:rPr lang="hu-HU" dirty="0" err="1" smtClean="0"/>
              <a:t>fizičke</a:t>
            </a:r>
            <a:r>
              <a:rPr lang="hu-HU" dirty="0" smtClean="0"/>
              <a:t> </a:t>
            </a:r>
            <a:r>
              <a:rPr lang="hu-HU" dirty="0" err="1" smtClean="0"/>
              <a:t>aktivnosti</a:t>
            </a:r>
            <a:r>
              <a:rPr lang="hu-HU" dirty="0" smtClean="0"/>
              <a:t> i </a:t>
            </a:r>
            <a:r>
              <a:rPr lang="hu-HU" dirty="0" err="1" smtClean="0"/>
              <a:t>stresogenih</a:t>
            </a:r>
            <a:r>
              <a:rPr lang="hu-HU" dirty="0" smtClean="0"/>
              <a:t> </a:t>
            </a:r>
            <a:r>
              <a:rPr lang="hu-HU" dirty="0" err="1" smtClean="0"/>
              <a:t>događaja</a:t>
            </a:r>
            <a:r>
              <a:rPr lang="hu-HU" dirty="0" smtClean="0"/>
              <a:t> (</a:t>
            </a:r>
            <a:r>
              <a:rPr lang="hu-HU" dirty="0" err="1" smtClean="0"/>
              <a:t>infekcije</a:t>
            </a:r>
            <a:r>
              <a:rPr lang="hu-HU" dirty="0" smtClean="0"/>
              <a:t>, </a:t>
            </a:r>
            <a:r>
              <a:rPr lang="hu-HU" dirty="0" err="1" smtClean="0"/>
              <a:t>strah</a:t>
            </a:r>
            <a:r>
              <a:rPr lang="hu-HU" dirty="0" smtClean="0"/>
              <a:t>, „</a:t>
            </a:r>
            <a:r>
              <a:rPr lang="hu-HU" dirty="0" err="1" smtClean="0"/>
              <a:t>nerviranje</a:t>
            </a:r>
            <a:r>
              <a:rPr lang="hu-HU" dirty="0" smtClean="0"/>
              <a:t>“) na </a:t>
            </a:r>
            <a:r>
              <a:rPr lang="hu-HU" dirty="0" err="1" smtClean="0"/>
              <a:t>šećer</a:t>
            </a:r>
            <a:r>
              <a:rPr lang="hu-HU" dirty="0" smtClean="0"/>
              <a:t> u </a:t>
            </a:r>
            <a:r>
              <a:rPr lang="hu-HU" dirty="0" err="1" smtClean="0"/>
              <a:t>krvi</a:t>
            </a:r>
            <a:r>
              <a:rPr lang="hu-HU" dirty="0" smtClean="0"/>
              <a:t>.</a:t>
            </a:r>
            <a:br>
              <a:rPr lang="hu-HU" dirty="0" smtClean="0"/>
            </a:br>
            <a:r>
              <a:rPr lang="hu-HU" dirty="0" smtClean="0"/>
              <a:t>• </a:t>
            </a:r>
            <a:r>
              <a:rPr lang="hu-HU" dirty="0" err="1" smtClean="0"/>
              <a:t>Pomaže</a:t>
            </a:r>
            <a:r>
              <a:rPr lang="hu-HU" dirty="0" smtClean="0"/>
              <a:t> u </a:t>
            </a:r>
            <a:r>
              <a:rPr lang="hu-HU" dirty="0" err="1" smtClean="0"/>
              <a:t>lečenju</a:t>
            </a:r>
            <a:r>
              <a:rPr lang="hu-HU" dirty="0" smtClean="0"/>
              <a:t> </a:t>
            </a:r>
            <a:r>
              <a:rPr lang="hu-HU" dirty="0" err="1" smtClean="0"/>
              <a:t>akutnih</a:t>
            </a:r>
            <a:r>
              <a:rPr lang="hu-HU" dirty="0" smtClean="0"/>
              <a:t> </a:t>
            </a:r>
            <a:r>
              <a:rPr lang="hu-HU" dirty="0" err="1" smtClean="0"/>
              <a:t>oboljenja</a:t>
            </a:r>
            <a:r>
              <a:rPr lang="hu-HU" dirty="0" smtClean="0"/>
              <a:t> </a:t>
            </a:r>
            <a:r>
              <a:rPr lang="hu-HU" dirty="0" err="1" smtClean="0"/>
              <a:t>deteta</a:t>
            </a:r>
            <a:r>
              <a:rPr lang="hu-HU" dirty="0" smtClean="0"/>
              <a:t> </a:t>
            </a:r>
            <a:r>
              <a:rPr lang="hu-HU" dirty="0" err="1" smtClean="0"/>
              <a:t>u</a:t>
            </a:r>
            <a:r>
              <a:rPr lang="hu-HU" dirty="0" smtClean="0"/>
              <a:t> </a:t>
            </a:r>
            <a:r>
              <a:rPr lang="hu-HU" dirty="0" err="1" smtClean="0"/>
              <a:t>kućnim</a:t>
            </a:r>
            <a:r>
              <a:rPr lang="hu-HU" dirty="0" smtClean="0"/>
              <a:t> </a:t>
            </a:r>
            <a:r>
              <a:rPr lang="hu-HU" dirty="0" err="1" smtClean="0"/>
              <a:t>uslovima</a:t>
            </a:r>
            <a:r>
              <a:rPr lang="hu-HU" dirty="0" smtClean="0"/>
              <a:t> i </a:t>
            </a:r>
            <a:r>
              <a:rPr lang="hu-HU" dirty="0" err="1" smtClean="0"/>
              <a:t>upućuje</a:t>
            </a:r>
            <a:r>
              <a:rPr lang="hu-HU" dirty="0" smtClean="0"/>
              <a:t> na </a:t>
            </a:r>
            <a:r>
              <a:rPr lang="hu-HU" dirty="0" err="1" smtClean="0"/>
              <a:t>neophodnost</a:t>
            </a:r>
            <a:r>
              <a:rPr lang="hu-HU" dirty="0" smtClean="0"/>
              <a:t> </a:t>
            </a:r>
            <a:r>
              <a:rPr lang="hu-HU" dirty="0" err="1" smtClean="0"/>
              <a:t>merenja</a:t>
            </a:r>
            <a:r>
              <a:rPr lang="hu-HU" dirty="0" smtClean="0"/>
              <a:t> </a:t>
            </a:r>
            <a:r>
              <a:rPr lang="hu-HU" dirty="0" err="1" smtClean="0"/>
              <a:t>koncentracije</a:t>
            </a:r>
            <a:r>
              <a:rPr lang="hu-HU" dirty="0" smtClean="0"/>
              <a:t> </a:t>
            </a:r>
            <a:r>
              <a:rPr lang="hu-HU" dirty="0" err="1" smtClean="0"/>
              <a:t>ketona</a:t>
            </a:r>
            <a:r>
              <a:rPr lang="hu-HU" dirty="0" smtClean="0"/>
              <a:t> u </a:t>
            </a:r>
            <a:r>
              <a:rPr lang="hu-HU" dirty="0" err="1" smtClean="0"/>
              <a:t>urinu</a:t>
            </a:r>
            <a:r>
              <a:rPr lang="hu-HU" dirty="0" smtClean="0"/>
              <a:t> (</a:t>
            </a:r>
            <a:r>
              <a:rPr lang="hu-HU" dirty="0" err="1" smtClean="0"/>
              <a:t>Videti</a:t>
            </a:r>
            <a:r>
              <a:rPr lang="hu-HU" dirty="0" smtClean="0"/>
              <a:t> </a:t>
            </a:r>
            <a:r>
              <a:rPr lang="hu-HU" dirty="0" err="1" smtClean="0"/>
              <a:t>postupak</a:t>
            </a:r>
            <a:r>
              <a:rPr lang="hu-HU" dirty="0" smtClean="0"/>
              <a:t> </a:t>
            </a:r>
            <a:r>
              <a:rPr lang="hu-HU" dirty="0" err="1" smtClean="0"/>
              <a:t>lečenja</a:t>
            </a:r>
            <a:r>
              <a:rPr lang="hu-HU" dirty="0" smtClean="0"/>
              <a:t> </a:t>
            </a:r>
            <a:r>
              <a:rPr lang="hu-HU" dirty="0" err="1" smtClean="0"/>
              <a:t>u</a:t>
            </a:r>
            <a:r>
              <a:rPr lang="hu-HU" dirty="0" smtClean="0"/>
              <a:t> </a:t>
            </a:r>
            <a:r>
              <a:rPr lang="hu-HU" dirty="0" err="1" smtClean="0"/>
              <a:t>toku</a:t>
            </a:r>
            <a:r>
              <a:rPr lang="hu-HU" dirty="0" smtClean="0"/>
              <a:t> </a:t>
            </a:r>
            <a:r>
              <a:rPr lang="hu-HU" dirty="0" err="1" smtClean="0"/>
              <a:t>akutnih</a:t>
            </a:r>
            <a:r>
              <a:rPr lang="hu-HU" dirty="0" smtClean="0"/>
              <a:t> </a:t>
            </a:r>
            <a:r>
              <a:rPr lang="hu-HU" dirty="0" err="1" smtClean="0"/>
              <a:t>bolesti</a:t>
            </a:r>
            <a:r>
              <a:rPr lang="hu-HU" dirty="0" smtClean="0"/>
              <a:t>!).</a:t>
            </a:r>
            <a:br>
              <a:rPr lang="hu-HU" dirty="0" smtClean="0"/>
            </a:br>
            <a:r>
              <a:rPr lang="hu-HU" dirty="0" smtClean="0"/>
              <a:t>• </a:t>
            </a:r>
            <a:r>
              <a:rPr lang="hu-HU" dirty="0" err="1" smtClean="0"/>
              <a:t>Uz</a:t>
            </a:r>
            <a:r>
              <a:rPr lang="hu-HU" dirty="0" smtClean="0"/>
              <a:t> </a:t>
            </a:r>
            <a:r>
              <a:rPr lang="hu-HU" dirty="0" err="1" smtClean="0"/>
              <a:t>uslov</a:t>
            </a:r>
            <a:r>
              <a:rPr lang="hu-HU" dirty="0" smtClean="0"/>
              <a:t> </a:t>
            </a:r>
            <a:r>
              <a:rPr lang="hu-HU" dirty="0" err="1" smtClean="0"/>
              <a:t>postizanja</a:t>
            </a:r>
            <a:r>
              <a:rPr lang="hu-HU" dirty="0" smtClean="0"/>
              <a:t> </a:t>
            </a:r>
            <a:r>
              <a:rPr lang="hu-HU" dirty="0" err="1" smtClean="0"/>
              <a:t>bolje</a:t>
            </a:r>
            <a:r>
              <a:rPr lang="hu-HU" dirty="0" smtClean="0"/>
              <a:t> </a:t>
            </a:r>
            <a:r>
              <a:rPr lang="hu-HU" dirty="0" err="1" smtClean="0"/>
              <a:t>regulacije</a:t>
            </a:r>
            <a:r>
              <a:rPr lang="hu-HU" dirty="0" smtClean="0"/>
              <a:t> </a:t>
            </a:r>
            <a:r>
              <a:rPr lang="hu-HU" dirty="0" err="1" smtClean="0"/>
              <a:t>šećera</a:t>
            </a:r>
            <a:r>
              <a:rPr lang="hu-HU" dirty="0" smtClean="0"/>
              <a:t> u </a:t>
            </a:r>
            <a:r>
              <a:rPr lang="hu-HU" dirty="0" err="1" smtClean="0"/>
              <a:t>krvi</a:t>
            </a:r>
            <a:r>
              <a:rPr lang="hu-HU" dirty="0" smtClean="0"/>
              <a:t> </a:t>
            </a:r>
            <a:r>
              <a:rPr lang="hu-HU" dirty="0" err="1" smtClean="0"/>
              <a:t>smanjuje</a:t>
            </a:r>
            <a:r>
              <a:rPr lang="hu-HU" dirty="0" smtClean="0"/>
              <a:t> </a:t>
            </a:r>
            <a:r>
              <a:rPr lang="hu-HU" dirty="0" err="1" smtClean="0"/>
              <a:t>rizik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</a:t>
            </a:r>
            <a:r>
              <a:rPr lang="hu-HU" dirty="0" err="1" smtClean="0"/>
              <a:t>nastanka</a:t>
            </a:r>
            <a:r>
              <a:rPr lang="hu-HU" dirty="0" smtClean="0"/>
              <a:t> </a:t>
            </a:r>
            <a:r>
              <a:rPr lang="hu-HU" dirty="0" err="1" smtClean="0"/>
              <a:t>kasnih</a:t>
            </a:r>
            <a:r>
              <a:rPr lang="hu-HU" dirty="0" smtClean="0"/>
              <a:t> </a:t>
            </a:r>
            <a:r>
              <a:rPr lang="hu-HU" dirty="0" err="1" smtClean="0"/>
              <a:t>komplikacija</a:t>
            </a:r>
            <a:r>
              <a:rPr lang="hu-HU" dirty="0" smtClean="0"/>
              <a:t> </a:t>
            </a:r>
            <a:r>
              <a:rPr lang="hu-HU" dirty="0" err="1" smtClean="0"/>
              <a:t>dijabetes</a:t>
            </a:r>
            <a:r>
              <a:rPr lang="hu-HU" dirty="0" smtClean="0"/>
              <a:t> </a:t>
            </a:r>
            <a:r>
              <a:rPr lang="hu-HU" dirty="0" err="1" smtClean="0"/>
              <a:t>melitusa</a:t>
            </a:r>
            <a:r>
              <a:rPr lang="hu-HU" dirty="0" smtClean="0"/>
              <a:t> na </a:t>
            </a:r>
            <a:r>
              <a:rPr lang="hu-HU" dirty="0" err="1" smtClean="0"/>
              <a:t>očima</a:t>
            </a:r>
            <a:r>
              <a:rPr lang="hu-HU" dirty="0" smtClean="0"/>
              <a:t>, </a:t>
            </a:r>
            <a:r>
              <a:rPr lang="hu-HU" dirty="0" err="1" smtClean="0"/>
              <a:t>bubrezima</a:t>
            </a:r>
            <a:r>
              <a:rPr lang="hu-HU" dirty="0" smtClean="0"/>
              <a:t> i </a:t>
            </a:r>
            <a:r>
              <a:rPr lang="hu-HU" dirty="0" err="1" smtClean="0"/>
              <a:t>nervima</a:t>
            </a:r>
            <a:r>
              <a:rPr lang="hu-HU" dirty="0" smtClean="0"/>
              <a:t>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hu-HU" dirty="0" err="1" smtClean="0"/>
              <a:t>Šta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sve</a:t>
            </a:r>
            <a:r>
              <a:rPr lang="hu-HU" dirty="0" smtClean="0"/>
              <a:t> </a:t>
            </a:r>
            <a:r>
              <a:rPr lang="hu-HU" dirty="0" err="1" smtClean="0"/>
              <a:t>potrebno</a:t>
            </a:r>
            <a:r>
              <a:rPr lang="hu-HU" dirty="0" smtClean="0"/>
              <a:t>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praćenje</a:t>
            </a:r>
            <a:r>
              <a:rPr lang="hu-HU" dirty="0" smtClean="0"/>
              <a:t> </a:t>
            </a:r>
            <a:r>
              <a:rPr lang="hu-HU" dirty="0" err="1" smtClean="0"/>
              <a:t>koncentracija</a:t>
            </a:r>
            <a:r>
              <a:rPr lang="hu-HU" dirty="0" smtClean="0"/>
              <a:t> </a:t>
            </a:r>
            <a:r>
              <a:rPr lang="hu-HU" dirty="0" err="1" smtClean="0"/>
              <a:t>glukoze</a:t>
            </a:r>
            <a:r>
              <a:rPr lang="hu-HU" dirty="0" smtClean="0"/>
              <a:t> u </a:t>
            </a:r>
            <a:r>
              <a:rPr lang="hu-HU" dirty="0" err="1" smtClean="0"/>
              <a:t>krvi</a:t>
            </a:r>
            <a:r>
              <a:rPr lang="hu-HU" dirty="0" smtClean="0"/>
              <a:t> </a:t>
            </a:r>
            <a:r>
              <a:rPr lang="hu-HU" dirty="0" err="1" smtClean="0"/>
              <a:t>u</a:t>
            </a:r>
            <a:r>
              <a:rPr lang="hu-HU" dirty="0" smtClean="0"/>
              <a:t> </a:t>
            </a:r>
            <a:r>
              <a:rPr lang="hu-HU" dirty="0" err="1" smtClean="0"/>
              <a:t>kućnim</a:t>
            </a:r>
            <a:r>
              <a:rPr lang="hu-HU" dirty="0" smtClean="0"/>
              <a:t> </a:t>
            </a:r>
            <a:r>
              <a:rPr lang="hu-HU" dirty="0" err="1" smtClean="0"/>
              <a:t>uslovima</a:t>
            </a:r>
            <a:r>
              <a:rPr lang="hu-HU" dirty="0" smtClean="0"/>
              <a:t>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uspešno</a:t>
            </a:r>
            <a:r>
              <a:rPr lang="hu-HU" dirty="0" smtClean="0"/>
              <a:t> </a:t>
            </a:r>
            <a:r>
              <a:rPr lang="hu-HU" dirty="0" err="1" smtClean="0"/>
              <a:t>izvođenje</a:t>
            </a:r>
            <a:r>
              <a:rPr lang="hu-HU" dirty="0" smtClean="0"/>
              <a:t> </a:t>
            </a:r>
            <a:r>
              <a:rPr lang="hu-HU" dirty="0" err="1" smtClean="0"/>
              <a:t>merenja</a:t>
            </a:r>
            <a:r>
              <a:rPr lang="hu-HU" dirty="0" smtClean="0"/>
              <a:t> </a:t>
            </a:r>
            <a:r>
              <a:rPr lang="hu-HU" dirty="0" err="1" smtClean="0"/>
              <a:t>koncentracije</a:t>
            </a:r>
            <a:r>
              <a:rPr lang="hu-HU" dirty="0" smtClean="0"/>
              <a:t> </a:t>
            </a:r>
            <a:r>
              <a:rPr lang="hu-HU" dirty="0" err="1" smtClean="0"/>
              <a:t>šećera</a:t>
            </a:r>
            <a:r>
              <a:rPr lang="hu-HU" dirty="0" smtClean="0"/>
              <a:t> u </a:t>
            </a:r>
            <a:r>
              <a:rPr lang="hu-HU" dirty="0" err="1" smtClean="0"/>
              <a:t>krvi</a:t>
            </a:r>
            <a:r>
              <a:rPr lang="hu-HU" dirty="0" smtClean="0"/>
              <a:t> </a:t>
            </a:r>
            <a:r>
              <a:rPr lang="hu-HU" dirty="0" err="1" smtClean="0"/>
              <a:t>potrebna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:</a:t>
            </a:r>
            <a:br>
              <a:rPr lang="hu-HU" dirty="0" smtClean="0"/>
            </a:br>
            <a:r>
              <a:rPr lang="hu-HU" dirty="0" smtClean="0"/>
              <a:t>• </a:t>
            </a:r>
            <a:r>
              <a:rPr lang="hu-HU" dirty="0" err="1" smtClean="0"/>
              <a:t>Automatska</a:t>
            </a:r>
            <a:r>
              <a:rPr lang="hu-HU" dirty="0" smtClean="0"/>
              <a:t> </a:t>
            </a:r>
            <a:r>
              <a:rPr lang="hu-HU" dirty="0" err="1" smtClean="0"/>
              <a:t>lanceta</a:t>
            </a:r>
            <a:r>
              <a:rPr lang="hu-HU" dirty="0" smtClean="0"/>
              <a:t> – </a:t>
            </a:r>
            <a:r>
              <a:rPr lang="hu-HU" dirty="0" err="1" smtClean="0"/>
              <a:t>Služi</a:t>
            </a:r>
            <a:r>
              <a:rPr lang="hu-HU" dirty="0" smtClean="0"/>
              <a:t>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lakše</a:t>
            </a:r>
            <a:r>
              <a:rPr lang="hu-HU" dirty="0" smtClean="0"/>
              <a:t> </a:t>
            </a:r>
            <a:r>
              <a:rPr lang="hu-HU" dirty="0" err="1" smtClean="0"/>
              <a:t>dobijanje</a:t>
            </a:r>
            <a:r>
              <a:rPr lang="hu-HU" dirty="0" smtClean="0"/>
              <a:t> </a:t>
            </a:r>
            <a:r>
              <a:rPr lang="hu-HU" dirty="0" err="1" smtClean="0"/>
              <a:t>kapi</a:t>
            </a:r>
            <a:r>
              <a:rPr lang="hu-HU" dirty="0" smtClean="0"/>
              <a:t> </a:t>
            </a:r>
            <a:r>
              <a:rPr lang="hu-HU" dirty="0" err="1" smtClean="0"/>
              <a:t>krvi</a:t>
            </a:r>
            <a:r>
              <a:rPr lang="hu-HU" dirty="0" smtClean="0"/>
              <a:t> i </a:t>
            </a:r>
            <a:r>
              <a:rPr lang="hu-HU" dirty="0" err="1" smtClean="0"/>
              <a:t>treba</a:t>
            </a:r>
            <a:r>
              <a:rPr lang="hu-HU" dirty="0" smtClean="0"/>
              <a:t> da ima </a:t>
            </a:r>
            <a:r>
              <a:rPr lang="hu-HU" dirty="0" err="1" smtClean="0"/>
              <a:t>mogućnost</a:t>
            </a:r>
            <a:r>
              <a:rPr lang="hu-HU" dirty="0" smtClean="0"/>
              <a:t> </a:t>
            </a:r>
            <a:r>
              <a:rPr lang="hu-HU" dirty="0" err="1" smtClean="0"/>
              <a:t>podešavanja</a:t>
            </a:r>
            <a:r>
              <a:rPr lang="hu-HU" dirty="0" smtClean="0"/>
              <a:t> </a:t>
            </a:r>
            <a:r>
              <a:rPr lang="hu-HU" dirty="0" err="1" smtClean="0"/>
              <a:t>dubine</a:t>
            </a:r>
            <a:r>
              <a:rPr lang="hu-HU" dirty="0" smtClean="0"/>
              <a:t> </a:t>
            </a:r>
            <a:r>
              <a:rPr lang="hu-HU" dirty="0" err="1" smtClean="0"/>
              <a:t>uboda</a:t>
            </a:r>
            <a:r>
              <a:rPr lang="hu-HU" dirty="0" smtClean="0"/>
              <a:t>. </a:t>
            </a:r>
            <a:r>
              <a:rPr lang="hu-HU" dirty="0" err="1" smtClean="0"/>
              <a:t>Neophodno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da se </a:t>
            </a:r>
            <a:r>
              <a:rPr lang="hu-HU" dirty="0" err="1" smtClean="0"/>
              <a:t>lanceta</a:t>
            </a:r>
            <a:r>
              <a:rPr lang="hu-HU" dirty="0" smtClean="0"/>
              <a:t> </a:t>
            </a:r>
            <a:r>
              <a:rPr lang="hu-HU" dirty="0" err="1" smtClean="0"/>
              <a:t>menja</a:t>
            </a:r>
            <a:r>
              <a:rPr lang="hu-HU" dirty="0" smtClean="0"/>
              <a:t> </a:t>
            </a:r>
            <a:r>
              <a:rPr lang="hu-HU" dirty="0" err="1" smtClean="0"/>
              <a:t>posle</a:t>
            </a:r>
            <a:r>
              <a:rPr lang="hu-HU" dirty="0" smtClean="0"/>
              <a:t> </a:t>
            </a:r>
            <a:r>
              <a:rPr lang="hu-HU" dirty="0" err="1" smtClean="0"/>
              <a:t>svakog</a:t>
            </a:r>
            <a:r>
              <a:rPr lang="hu-HU" dirty="0" smtClean="0"/>
              <a:t> </a:t>
            </a:r>
            <a:r>
              <a:rPr lang="hu-HU" dirty="0" err="1" smtClean="0"/>
              <a:t>uboda</a:t>
            </a:r>
            <a:r>
              <a:rPr lang="hu-HU" dirty="0" smtClean="0"/>
              <a:t> (</a:t>
            </a:r>
            <a:r>
              <a:rPr lang="hu-HU" dirty="0" err="1" smtClean="0"/>
              <a:t>odnosno</a:t>
            </a:r>
            <a:r>
              <a:rPr lang="hu-HU" dirty="0" smtClean="0"/>
              <a:t> </a:t>
            </a:r>
            <a:r>
              <a:rPr lang="hu-HU" dirty="0" err="1" smtClean="0"/>
              <a:t>svakog</a:t>
            </a:r>
            <a:r>
              <a:rPr lang="hu-HU" dirty="0" smtClean="0"/>
              <a:t> dana) </a:t>
            </a:r>
            <a:r>
              <a:rPr lang="hu-HU" dirty="0" err="1" smtClean="0"/>
              <a:t>čime</a:t>
            </a:r>
            <a:r>
              <a:rPr lang="hu-HU" dirty="0" smtClean="0"/>
              <a:t> se </a:t>
            </a:r>
            <a:r>
              <a:rPr lang="hu-HU" dirty="0" err="1" smtClean="0"/>
              <a:t>sprečava</a:t>
            </a:r>
            <a:r>
              <a:rPr lang="hu-HU" dirty="0" smtClean="0"/>
              <a:t> </a:t>
            </a:r>
            <a:r>
              <a:rPr lang="hu-HU" dirty="0" err="1" smtClean="0"/>
              <a:t>nastanak</a:t>
            </a:r>
            <a:r>
              <a:rPr lang="hu-HU" dirty="0" smtClean="0"/>
              <a:t> </a:t>
            </a:r>
            <a:r>
              <a:rPr lang="hu-HU" dirty="0" err="1" smtClean="0"/>
              <a:t>infekcija</a:t>
            </a:r>
            <a:r>
              <a:rPr lang="hu-HU" dirty="0" smtClean="0"/>
              <a:t> na </a:t>
            </a:r>
            <a:r>
              <a:rPr lang="hu-HU" dirty="0" err="1" smtClean="0"/>
              <a:t>mestima</a:t>
            </a:r>
            <a:r>
              <a:rPr lang="hu-HU" dirty="0" smtClean="0"/>
              <a:t> </a:t>
            </a:r>
            <a:r>
              <a:rPr lang="hu-HU" dirty="0" err="1" smtClean="0"/>
              <a:t>uboda</a:t>
            </a:r>
            <a:r>
              <a:rPr lang="hu-HU" dirty="0" smtClean="0"/>
              <a:t>.</a:t>
            </a:r>
            <a:br>
              <a:rPr lang="hu-HU" dirty="0" smtClean="0"/>
            </a:br>
            <a:r>
              <a:rPr lang="hu-HU" dirty="0" smtClean="0"/>
              <a:t>• </a:t>
            </a:r>
            <a:r>
              <a:rPr lang="hu-HU" dirty="0" err="1" smtClean="0"/>
              <a:t>Aparat</a:t>
            </a:r>
            <a:r>
              <a:rPr lang="hu-HU" dirty="0" smtClean="0"/>
              <a:t> </a:t>
            </a:r>
            <a:r>
              <a:rPr lang="hu-HU" dirty="0" err="1" smtClean="0"/>
              <a:t>glukometar</a:t>
            </a:r>
            <a:r>
              <a:rPr lang="hu-HU" dirty="0" smtClean="0"/>
              <a:t> - </a:t>
            </a:r>
            <a:r>
              <a:rPr lang="hu-HU" dirty="0" err="1" smtClean="0"/>
              <a:t>Omogućava</a:t>
            </a:r>
            <a:r>
              <a:rPr lang="hu-HU" dirty="0" smtClean="0"/>
              <a:t> </a:t>
            </a:r>
            <a:r>
              <a:rPr lang="hu-HU" dirty="0" err="1" smtClean="0"/>
              <a:t>očitavanje</a:t>
            </a:r>
            <a:r>
              <a:rPr lang="hu-HU" dirty="0" smtClean="0"/>
              <a:t> </a:t>
            </a:r>
            <a:r>
              <a:rPr lang="hu-HU" dirty="0" err="1" smtClean="0"/>
              <a:t>koncentracije</a:t>
            </a:r>
            <a:r>
              <a:rPr lang="hu-HU" dirty="0" smtClean="0"/>
              <a:t> </a:t>
            </a:r>
            <a:r>
              <a:rPr lang="hu-HU" dirty="0" err="1" smtClean="0"/>
              <a:t>šećera</a:t>
            </a:r>
            <a:r>
              <a:rPr lang="hu-HU" dirty="0" smtClean="0"/>
              <a:t> u </a:t>
            </a:r>
            <a:r>
              <a:rPr lang="hu-HU" dirty="0" err="1" smtClean="0"/>
              <a:t>krvi</a:t>
            </a:r>
            <a:r>
              <a:rPr lang="hu-HU" dirty="0" smtClean="0"/>
              <a:t>.</a:t>
            </a:r>
            <a:br>
              <a:rPr lang="hu-HU" dirty="0" smtClean="0"/>
            </a:br>
            <a:r>
              <a:rPr lang="hu-HU" dirty="0" smtClean="0"/>
              <a:t>• Test </a:t>
            </a:r>
            <a:r>
              <a:rPr lang="hu-HU" dirty="0" err="1" smtClean="0"/>
              <a:t>trake</a:t>
            </a:r>
            <a:r>
              <a:rPr lang="hu-HU" dirty="0" smtClean="0"/>
              <a:t> – U </a:t>
            </a:r>
            <a:r>
              <a:rPr lang="hu-HU" dirty="0" err="1" smtClean="0"/>
              <a:t>glukometru</a:t>
            </a:r>
            <a:r>
              <a:rPr lang="hu-HU" dirty="0" smtClean="0"/>
              <a:t> </a:t>
            </a:r>
            <a:r>
              <a:rPr lang="hu-HU" dirty="0" err="1" smtClean="0"/>
              <a:t>određenog</a:t>
            </a:r>
            <a:r>
              <a:rPr lang="hu-HU" dirty="0" smtClean="0"/>
              <a:t> </a:t>
            </a:r>
            <a:r>
              <a:rPr lang="hu-HU" dirty="0" err="1" smtClean="0"/>
              <a:t>tipa</a:t>
            </a:r>
            <a:r>
              <a:rPr lang="hu-HU" dirty="0" smtClean="0"/>
              <a:t> </a:t>
            </a:r>
            <a:r>
              <a:rPr lang="hu-HU" dirty="0" err="1" smtClean="0"/>
              <a:t>mogu</a:t>
            </a:r>
            <a:r>
              <a:rPr lang="hu-HU" dirty="0" smtClean="0"/>
              <a:t> se </a:t>
            </a:r>
            <a:r>
              <a:rPr lang="hu-HU" dirty="0" err="1" smtClean="0"/>
              <a:t>koristiti</a:t>
            </a:r>
            <a:r>
              <a:rPr lang="hu-HU" dirty="0" smtClean="0"/>
              <a:t> </a:t>
            </a:r>
            <a:r>
              <a:rPr lang="hu-HU" dirty="0" err="1" smtClean="0"/>
              <a:t>samo</a:t>
            </a:r>
            <a:r>
              <a:rPr lang="hu-HU" dirty="0" smtClean="0"/>
              <a:t> </a:t>
            </a:r>
            <a:r>
              <a:rPr lang="hu-HU" dirty="0" err="1" smtClean="0"/>
              <a:t>trake</a:t>
            </a:r>
            <a:r>
              <a:rPr lang="hu-HU" dirty="0" smtClean="0"/>
              <a:t> </a:t>
            </a:r>
            <a:r>
              <a:rPr lang="hu-HU" dirty="0" err="1" smtClean="0"/>
              <a:t>istog</a:t>
            </a:r>
            <a:r>
              <a:rPr lang="hu-HU" dirty="0" smtClean="0"/>
              <a:t> </a:t>
            </a:r>
            <a:r>
              <a:rPr lang="hu-HU" dirty="0" err="1" smtClean="0"/>
              <a:t>proizvođača</a:t>
            </a:r>
            <a:r>
              <a:rPr lang="hu-HU" dirty="0" smtClean="0"/>
              <a:t>. </a:t>
            </a:r>
            <a:r>
              <a:rPr lang="hu-HU" dirty="0" err="1" smtClean="0"/>
              <a:t>Savremene</a:t>
            </a:r>
            <a:r>
              <a:rPr lang="hu-HU" dirty="0" smtClean="0"/>
              <a:t> </a:t>
            </a:r>
            <a:r>
              <a:rPr lang="hu-HU" dirty="0" err="1" smtClean="0"/>
              <a:t>trake</a:t>
            </a:r>
            <a:r>
              <a:rPr lang="hu-HU" dirty="0" smtClean="0"/>
              <a:t> </a:t>
            </a:r>
            <a:r>
              <a:rPr lang="hu-HU" dirty="0" err="1" smtClean="0"/>
              <a:t>kapilarnom</a:t>
            </a:r>
            <a:r>
              <a:rPr lang="hu-HU" dirty="0" smtClean="0"/>
              <a:t> </a:t>
            </a:r>
            <a:r>
              <a:rPr lang="hu-HU" dirty="0" err="1" smtClean="0"/>
              <a:t>aktivnošću</a:t>
            </a:r>
            <a:r>
              <a:rPr lang="hu-HU" dirty="0" smtClean="0"/>
              <a:t> </a:t>
            </a:r>
            <a:r>
              <a:rPr lang="hu-HU" dirty="0" err="1" smtClean="0"/>
              <a:t>uvlače</a:t>
            </a:r>
            <a:r>
              <a:rPr lang="hu-HU" dirty="0" smtClean="0"/>
              <a:t> </a:t>
            </a:r>
            <a:r>
              <a:rPr lang="hu-HU" dirty="0" err="1" smtClean="0"/>
              <a:t>potrebnu</a:t>
            </a:r>
            <a:r>
              <a:rPr lang="hu-HU" dirty="0" smtClean="0"/>
              <a:t> </a:t>
            </a:r>
            <a:r>
              <a:rPr lang="hu-HU" dirty="0" err="1" smtClean="0"/>
              <a:t>količinu</a:t>
            </a:r>
            <a:r>
              <a:rPr lang="hu-HU" dirty="0" smtClean="0"/>
              <a:t> </a:t>
            </a:r>
            <a:r>
              <a:rPr lang="hu-HU" dirty="0" err="1" smtClean="0"/>
              <a:t>krvi</a:t>
            </a:r>
            <a:r>
              <a:rPr lang="hu-HU" dirty="0" smtClean="0"/>
              <a:t> </a:t>
            </a:r>
            <a:r>
              <a:rPr lang="hu-HU" dirty="0" err="1" smtClean="0"/>
              <a:t>koja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izuzetno</a:t>
            </a:r>
            <a:r>
              <a:rPr lang="hu-HU" dirty="0" smtClean="0"/>
              <a:t> </a:t>
            </a:r>
            <a:r>
              <a:rPr lang="hu-HU" dirty="0" err="1" smtClean="0"/>
              <a:t>mala</a:t>
            </a:r>
            <a:r>
              <a:rPr lang="hu-HU" dirty="0" smtClean="0"/>
              <a:t>.</a:t>
            </a:r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3864092" descr="http://sr.photos3.fotosearch.com/bthumb/CSP/CSP010/k010974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928670"/>
            <a:ext cx="2500330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qv1" descr="Stock Image - person using blood &#10;sugar monitor &#10;on finger. fotosearch &#10;- search stock &#10;photos, pictures, &#10;wall murals, images, &#10;and photo clipart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9" y="928670"/>
            <a:ext cx="2357453" cy="4262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qv1" descr="Stock Photo - checking blood &#10;sugar. fotosearch &#10;- search stock &#10;photos, pictures, &#10;wall murals, images, &#10;and photo clipart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6050" y="928670"/>
            <a:ext cx="3143272" cy="4357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err="1" smtClean="0"/>
              <a:t>Kako</a:t>
            </a:r>
            <a:r>
              <a:rPr lang="hu-HU" dirty="0" smtClean="0"/>
              <a:t> se meri </a:t>
            </a:r>
            <a:r>
              <a:rPr lang="hu-HU" dirty="0" err="1" smtClean="0"/>
              <a:t>koncentracija</a:t>
            </a:r>
            <a:r>
              <a:rPr lang="hu-HU" dirty="0" smtClean="0"/>
              <a:t> </a:t>
            </a:r>
            <a:r>
              <a:rPr lang="hu-HU" dirty="0" err="1" smtClean="0"/>
              <a:t>šećera</a:t>
            </a:r>
            <a:r>
              <a:rPr lang="hu-HU" dirty="0" smtClean="0"/>
              <a:t> u </a:t>
            </a:r>
            <a:r>
              <a:rPr lang="hu-HU" dirty="0" err="1" smtClean="0"/>
              <a:t>kapi</a:t>
            </a:r>
            <a:r>
              <a:rPr lang="hu-HU" dirty="0" smtClean="0"/>
              <a:t> </a:t>
            </a:r>
            <a:r>
              <a:rPr lang="hu-HU" dirty="0" err="1" smtClean="0"/>
              <a:t>krvi</a:t>
            </a:r>
            <a:r>
              <a:rPr lang="hu-HU" dirty="0" smtClean="0"/>
              <a:t>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 smtClean="0"/>
              <a:t>1. </a:t>
            </a:r>
            <a:r>
              <a:rPr lang="hu-HU" dirty="0" err="1" smtClean="0"/>
              <a:t>Prvo</a:t>
            </a:r>
            <a:r>
              <a:rPr lang="hu-HU" dirty="0" smtClean="0"/>
              <a:t> </a:t>
            </a:r>
            <a:r>
              <a:rPr lang="hu-HU" dirty="0" err="1" smtClean="0"/>
              <a:t>treba</a:t>
            </a:r>
            <a:r>
              <a:rPr lang="hu-HU" dirty="0" smtClean="0"/>
              <a:t> </a:t>
            </a:r>
            <a:r>
              <a:rPr lang="hu-HU" dirty="0" err="1" smtClean="0"/>
              <a:t>oprati</a:t>
            </a:r>
            <a:r>
              <a:rPr lang="hu-HU" dirty="0" smtClean="0"/>
              <a:t> </a:t>
            </a:r>
            <a:r>
              <a:rPr lang="hu-HU" dirty="0" err="1" smtClean="0"/>
              <a:t>ruke</a:t>
            </a:r>
            <a:r>
              <a:rPr lang="hu-HU" dirty="0" smtClean="0"/>
              <a:t> toplom </a:t>
            </a:r>
            <a:r>
              <a:rPr lang="hu-HU" dirty="0" err="1" smtClean="0"/>
              <a:t>vodom</a:t>
            </a:r>
            <a:r>
              <a:rPr lang="hu-HU" dirty="0" smtClean="0"/>
              <a:t> jer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povećava</a:t>
            </a:r>
            <a:r>
              <a:rPr lang="hu-HU" dirty="0" smtClean="0"/>
              <a:t> </a:t>
            </a:r>
            <a:r>
              <a:rPr lang="hu-HU" dirty="0" err="1" smtClean="0"/>
              <a:t>protok</a:t>
            </a:r>
            <a:r>
              <a:rPr lang="hu-HU" dirty="0" smtClean="0"/>
              <a:t> </a:t>
            </a:r>
            <a:r>
              <a:rPr lang="hu-HU" dirty="0" err="1" smtClean="0"/>
              <a:t>krvi</a:t>
            </a:r>
            <a:r>
              <a:rPr lang="hu-HU" dirty="0" smtClean="0"/>
              <a:t> </a:t>
            </a:r>
            <a:r>
              <a:rPr lang="hu-HU" dirty="0" err="1" smtClean="0"/>
              <a:t>kroz</a:t>
            </a:r>
            <a:r>
              <a:rPr lang="hu-HU" dirty="0" smtClean="0"/>
              <a:t> </a:t>
            </a:r>
            <a:r>
              <a:rPr lang="hu-HU" dirty="0" err="1" smtClean="0"/>
              <a:t>sitne</a:t>
            </a:r>
            <a:r>
              <a:rPr lang="hu-HU" dirty="0" smtClean="0"/>
              <a:t> </a:t>
            </a:r>
            <a:r>
              <a:rPr lang="hu-HU" dirty="0" err="1" smtClean="0"/>
              <a:t>krvne</a:t>
            </a:r>
            <a:r>
              <a:rPr lang="hu-HU" dirty="0" smtClean="0"/>
              <a:t> </a:t>
            </a:r>
            <a:r>
              <a:rPr lang="hu-HU" dirty="0" err="1" smtClean="0"/>
              <a:t>sudove</a:t>
            </a:r>
            <a:r>
              <a:rPr lang="hu-HU" dirty="0" smtClean="0"/>
              <a:t> u </a:t>
            </a:r>
            <a:r>
              <a:rPr lang="hu-HU" dirty="0" err="1" smtClean="0"/>
              <a:t>koži</a:t>
            </a:r>
            <a:r>
              <a:rPr lang="hu-HU" dirty="0" smtClean="0"/>
              <a:t>. </a:t>
            </a:r>
            <a:r>
              <a:rPr lang="hu-HU" dirty="0" err="1" smtClean="0"/>
              <a:t>Dezinfekcija</a:t>
            </a:r>
            <a:r>
              <a:rPr lang="hu-HU" dirty="0" smtClean="0"/>
              <a:t> </a:t>
            </a:r>
            <a:r>
              <a:rPr lang="hu-HU" dirty="0" err="1" smtClean="0"/>
              <a:t>kože</a:t>
            </a:r>
            <a:r>
              <a:rPr lang="hu-HU" dirty="0" smtClean="0"/>
              <a:t> alkoholom </a:t>
            </a:r>
            <a:r>
              <a:rPr lang="hu-HU" dirty="0" err="1" smtClean="0"/>
              <a:t>treba</a:t>
            </a:r>
            <a:r>
              <a:rPr lang="hu-HU" dirty="0" smtClean="0"/>
              <a:t> da se </a:t>
            </a:r>
            <a:r>
              <a:rPr lang="hu-HU" dirty="0" err="1" smtClean="0"/>
              <a:t>izbegava</a:t>
            </a:r>
            <a:r>
              <a:rPr lang="hu-HU" dirty="0" smtClean="0"/>
              <a:t> jer </a:t>
            </a:r>
            <a:r>
              <a:rPr lang="hu-HU" dirty="0" err="1" smtClean="0"/>
              <a:t>njegovi</a:t>
            </a:r>
            <a:r>
              <a:rPr lang="hu-HU" dirty="0" smtClean="0"/>
              <a:t> </a:t>
            </a:r>
            <a:r>
              <a:rPr lang="hu-HU" dirty="0" err="1" smtClean="0"/>
              <a:t>tragovi</a:t>
            </a:r>
            <a:r>
              <a:rPr lang="hu-HU" dirty="0" smtClean="0"/>
              <a:t> na </a:t>
            </a:r>
            <a:r>
              <a:rPr lang="hu-HU" dirty="0" err="1" smtClean="0"/>
              <a:t>koži</a:t>
            </a:r>
            <a:r>
              <a:rPr lang="hu-HU" dirty="0" smtClean="0"/>
              <a:t> </a:t>
            </a:r>
            <a:r>
              <a:rPr lang="hu-HU" dirty="0" err="1" smtClean="0"/>
              <a:t>mogu</a:t>
            </a:r>
            <a:r>
              <a:rPr lang="hu-HU" dirty="0" smtClean="0"/>
              <a:t> </a:t>
            </a:r>
            <a:r>
              <a:rPr lang="hu-HU" dirty="0" err="1" smtClean="0"/>
              <a:t>uticati</a:t>
            </a:r>
            <a:r>
              <a:rPr lang="hu-HU" dirty="0" smtClean="0"/>
              <a:t> </a:t>
            </a:r>
            <a:r>
              <a:rPr lang="hu-HU" dirty="0" err="1" smtClean="0"/>
              <a:t>na</a:t>
            </a:r>
            <a:r>
              <a:rPr lang="hu-HU" dirty="0" smtClean="0"/>
              <a:t> </a:t>
            </a:r>
            <a:r>
              <a:rPr lang="hu-HU" dirty="0" err="1" smtClean="0"/>
              <a:t>tačnost</a:t>
            </a:r>
            <a:r>
              <a:rPr lang="hu-HU" dirty="0" smtClean="0"/>
              <a:t> </a:t>
            </a:r>
            <a:r>
              <a:rPr lang="hu-HU" dirty="0" err="1" smtClean="0"/>
              <a:t>rezultata</a:t>
            </a:r>
            <a:r>
              <a:rPr lang="hu-HU" dirty="0" smtClean="0"/>
              <a:t> </a:t>
            </a:r>
            <a:r>
              <a:rPr lang="hu-HU" dirty="0" err="1" smtClean="0"/>
              <a:t>merenja</a:t>
            </a:r>
            <a:r>
              <a:rPr lang="hu-HU" dirty="0" smtClean="0"/>
              <a:t>.</a:t>
            </a:r>
            <a:br>
              <a:rPr lang="hu-HU" dirty="0" smtClean="0"/>
            </a:br>
            <a:r>
              <a:rPr lang="hu-HU" dirty="0" smtClean="0"/>
              <a:t>2. </a:t>
            </a:r>
            <a:r>
              <a:rPr lang="hu-HU" dirty="0" err="1" smtClean="0"/>
              <a:t>Pre</a:t>
            </a:r>
            <a:r>
              <a:rPr lang="hu-HU" dirty="0" smtClean="0"/>
              <a:t> </a:t>
            </a:r>
            <a:r>
              <a:rPr lang="hu-HU" dirty="0" err="1" smtClean="0"/>
              <a:t>uboda</a:t>
            </a:r>
            <a:r>
              <a:rPr lang="hu-HU" dirty="0" smtClean="0"/>
              <a:t> </a:t>
            </a:r>
            <a:r>
              <a:rPr lang="hu-HU" dirty="0" err="1" smtClean="0"/>
              <a:t>lancetom</a:t>
            </a:r>
            <a:r>
              <a:rPr lang="hu-HU" dirty="0" smtClean="0"/>
              <a:t> </a:t>
            </a:r>
            <a:r>
              <a:rPr lang="hu-HU" dirty="0" err="1" smtClean="0"/>
              <a:t>površina</a:t>
            </a:r>
            <a:r>
              <a:rPr lang="hu-HU" dirty="0" smtClean="0"/>
              <a:t> </a:t>
            </a:r>
            <a:r>
              <a:rPr lang="hu-HU" dirty="0" err="1" smtClean="0"/>
              <a:t>kože</a:t>
            </a:r>
            <a:r>
              <a:rPr lang="hu-HU" dirty="0" smtClean="0"/>
              <a:t> </a:t>
            </a:r>
            <a:r>
              <a:rPr lang="hu-HU" dirty="0" err="1" smtClean="0"/>
              <a:t>treba</a:t>
            </a:r>
            <a:r>
              <a:rPr lang="hu-HU" dirty="0" smtClean="0"/>
              <a:t> da se </a:t>
            </a:r>
            <a:r>
              <a:rPr lang="hu-HU" dirty="0" err="1" smtClean="0"/>
              <a:t>osuši</a:t>
            </a:r>
            <a:r>
              <a:rPr lang="hu-HU" dirty="0" smtClean="0"/>
              <a:t> na </a:t>
            </a:r>
            <a:r>
              <a:rPr lang="hu-HU" dirty="0" err="1" smtClean="0"/>
              <a:t>vazduhu</a:t>
            </a:r>
            <a:r>
              <a:rPr lang="hu-HU" dirty="0" smtClean="0"/>
              <a:t>.</a:t>
            </a:r>
            <a:br>
              <a:rPr lang="hu-HU" dirty="0" smtClean="0"/>
            </a:br>
            <a:r>
              <a:rPr lang="hu-HU" dirty="0" smtClean="0"/>
              <a:t>3. </a:t>
            </a:r>
            <a:r>
              <a:rPr lang="hu-HU" dirty="0" err="1" smtClean="0"/>
              <a:t>Lancetom</a:t>
            </a:r>
            <a:r>
              <a:rPr lang="hu-HU" dirty="0" smtClean="0"/>
              <a:t> se </a:t>
            </a:r>
            <a:r>
              <a:rPr lang="hu-HU" dirty="0" err="1" smtClean="0"/>
              <a:t>ubode</a:t>
            </a:r>
            <a:r>
              <a:rPr lang="hu-HU" dirty="0" smtClean="0"/>
              <a:t> </a:t>
            </a:r>
            <a:r>
              <a:rPr lang="hu-HU" dirty="0" err="1" smtClean="0"/>
              <a:t>bočna</a:t>
            </a:r>
            <a:r>
              <a:rPr lang="hu-HU" dirty="0" smtClean="0"/>
              <a:t> </a:t>
            </a:r>
            <a:r>
              <a:rPr lang="hu-HU" dirty="0" err="1" smtClean="0"/>
              <a:t>strana</a:t>
            </a:r>
            <a:r>
              <a:rPr lang="hu-HU" dirty="0" smtClean="0"/>
              <a:t> </a:t>
            </a:r>
            <a:r>
              <a:rPr lang="hu-HU" dirty="0" err="1" smtClean="0"/>
              <a:t>jagodice</a:t>
            </a:r>
            <a:r>
              <a:rPr lang="hu-HU" dirty="0" smtClean="0"/>
              <a:t> jer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manje </a:t>
            </a:r>
            <a:r>
              <a:rPr lang="hu-HU" dirty="0" err="1" smtClean="0"/>
              <a:t>bolno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</a:t>
            </a:r>
            <a:r>
              <a:rPr lang="hu-HU" dirty="0" err="1" smtClean="0"/>
              <a:t>uboda</a:t>
            </a:r>
            <a:r>
              <a:rPr lang="hu-HU" dirty="0" smtClean="0"/>
              <a:t> u </a:t>
            </a:r>
            <a:r>
              <a:rPr lang="hu-HU" dirty="0" err="1" smtClean="0"/>
              <a:t>vrh</a:t>
            </a:r>
            <a:r>
              <a:rPr lang="hu-HU" dirty="0" smtClean="0"/>
              <a:t> </a:t>
            </a:r>
            <a:r>
              <a:rPr lang="hu-HU" dirty="0" err="1" smtClean="0"/>
              <a:t>jagodice</a:t>
            </a:r>
            <a:r>
              <a:rPr lang="hu-HU" dirty="0" smtClean="0"/>
              <a:t> </a:t>
            </a:r>
            <a:r>
              <a:rPr lang="hu-HU" dirty="0" err="1" smtClean="0"/>
              <a:t>prsta</a:t>
            </a:r>
            <a:r>
              <a:rPr lang="hu-HU" dirty="0" smtClean="0"/>
              <a:t>. U </a:t>
            </a:r>
            <a:r>
              <a:rPr lang="hu-HU" dirty="0" err="1" smtClean="0"/>
              <a:t>slučaju</a:t>
            </a:r>
            <a:r>
              <a:rPr lang="hu-HU" dirty="0" smtClean="0"/>
              <a:t> da se na </a:t>
            </a:r>
            <a:r>
              <a:rPr lang="hu-HU" dirty="0" err="1" smtClean="0"/>
              <a:t>površini</a:t>
            </a:r>
            <a:r>
              <a:rPr lang="hu-HU" dirty="0" smtClean="0"/>
              <a:t> </a:t>
            </a:r>
            <a:r>
              <a:rPr lang="hu-HU" dirty="0" err="1" smtClean="0"/>
              <a:t>kože</a:t>
            </a:r>
            <a:r>
              <a:rPr lang="hu-HU" dirty="0" smtClean="0"/>
              <a:t> ne </a:t>
            </a:r>
            <a:r>
              <a:rPr lang="hu-HU" dirty="0" err="1" smtClean="0"/>
              <a:t>pojavi</a:t>
            </a:r>
            <a:r>
              <a:rPr lang="hu-HU" dirty="0" smtClean="0"/>
              <a:t> </a:t>
            </a:r>
            <a:r>
              <a:rPr lang="hu-HU" dirty="0" err="1" smtClean="0"/>
              <a:t>odmah</a:t>
            </a:r>
            <a:r>
              <a:rPr lang="hu-HU" dirty="0" smtClean="0"/>
              <a:t> </a:t>
            </a:r>
            <a:r>
              <a:rPr lang="hu-HU" dirty="0" err="1" smtClean="0"/>
              <a:t>kapljica</a:t>
            </a:r>
            <a:r>
              <a:rPr lang="hu-HU" dirty="0" smtClean="0"/>
              <a:t> </a:t>
            </a:r>
            <a:r>
              <a:rPr lang="hu-HU" dirty="0" err="1" smtClean="0"/>
              <a:t>krvi</a:t>
            </a:r>
            <a:r>
              <a:rPr lang="hu-HU" dirty="0" smtClean="0"/>
              <a:t> </a:t>
            </a:r>
            <a:r>
              <a:rPr lang="hu-HU" dirty="0" err="1" smtClean="0"/>
              <a:t>ruka</a:t>
            </a:r>
            <a:r>
              <a:rPr lang="hu-HU" dirty="0" smtClean="0"/>
              <a:t> </a:t>
            </a:r>
            <a:r>
              <a:rPr lang="hu-HU" dirty="0" err="1" smtClean="0"/>
              <a:t>treba</a:t>
            </a:r>
            <a:r>
              <a:rPr lang="hu-HU" dirty="0" smtClean="0"/>
              <a:t> da se </a:t>
            </a:r>
            <a:r>
              <a:rPr lang="hu-HU" dirty="0" err="1" smtClean="0"/>
              <a:t>ispruži</a:t>
            </a:r>
            <a:r>
              <a:rPr lang="hu-HU" dirty="0" smtClean="0"/>
              <a:t> </a:t>
            </a:r>
            <a:r>
              <a:rPr lang="hu-HU" dirty="0" err="1" smtClean="0"/>
              <a:t>duž</a:t>
            </a:r>
            <a:r>
              <a:rPr lang="hu-HU" dirty="0" smtClean="0"/>
              <a:t> </a:t>
            </a:r>
            <a:r>
              <a:rPr lang="hu-HU" dirty="0" err="1" smtClean="0"/>
              <a:t>tela</a:t>
            </a:r>
            <a:r>
              <a:rPr lang="hu-HU" dirty="0" smtClean="0"/>
              <a:t> na </a:t>
            </a:r>
            <a:r>
              <a:rPr lang="hu-HU" dirty="0" err="1" smtClean="0"/>
              <a:t>dole</a:t>
            </a:r>
            <a:r>
              <a:rPr lang="hu-HU" dirty="0" smtClean="0"/>
              <a:t>. </a:t>
            </a:r>
            <a:r>
              <a:rPr lang="hu-HU" dirty="0" err="1" smtClean="0"/>
              <a:t>Pojedini</a:t>
            </a:r>
            <a:r>
              <a:rPr lang="hu-HU" dirty="0" smtClean="0"/>
              <a:t> </a:t>
            </a:r>
            <a:r>
              <a:rPr lang="hu-HU" dirty="0" err="1" smtClean="0"/>
              <a:t>glukometri</a:t>
            </a:r>
            <a:r>
              <a:rPr lang="hu-HU" dirty="0" smtClean="0"/>
              <a:t> </a:t>
            </a:r>
            <a:r>
              <a:rPr lang="hu-HU" dirty="0" err="1" smtClean="0"/>
              <a:t>omogućavaju</a:t>
            </a:r>
            <a:r>
              <a:rPr lang="hu-HU" dirty="0" smtClean="0"/>
              <a:t> </a:t>
            </a:r>
            <a:r>
              <a:rPr lang="hu-HU" dirty="0" err="1" smtClean="0"/>
              <a:t>uzimanje</a:t>
            </a:r>
            <a:r>
              <a:rPr lang="hu-HU" dirty="0" smtClean="0"/>
              <a:t> </a:t>
            </a:r>
            <a:r>
              <a:rPr lang="hu-HU" dirty="0" err="1" smtClean="0"/>
              <a:t>kapi</a:t>
            </a:r>
            <a:r>
              <a:rPr lang="hu-HU" dirty="0" smtClean="0"/>
              <a:t> </a:t>
            </a:r>
            <a:r>
              <a:rPr lang="hu-HU" dirty="0" err="1" smtClean="0"/>
              <a:t>krvi</a:t>
            </a:r>
            <a:r>
              <a:rPr lang="hu-HU" dirty="0" smtClean="0"/>
              <a:t> i </a:t>
            </a:r>
            <a:r>
              <a:rPr lang="hu-HU" dirty="0" err="1" smtClean="0"/>
              <a:t>sa</a:t>
            </a:r>
            <a:r>
              <a:rPr lang="hu-HU" dirty="0" smtClean="0"/>
              <a:t> </a:t>
            </a:r>
            <a:r>
              <a:rPr lang="hu-HU" dirty="0" err="1" smtClean="0"/>
              <a:t>drugih</a:t>
            </a:r>
            <a:r>
              <a:rPr lang="hu-HU" dirty="0" smtClean="0"/>
              <a:t> </a:t>
            </a:r>
            <a:r>
              <a:rPr lang="hu-HU" dirty="0" err="1" smtClean="0"/>
              <a:t>mesta</a:t>
            </a:r>
            <a:r>
              <a:rPr lang="hu-HU" dirty="0" smtClean="0"/>
              <a:t> </a:t>
            </a:r>
            <a:r>
              <a:rPr lang="hu-HU" dirty="0" err="1" smtClean="0"/>
              <a:t>kao</a:t>
            </a:r>
            <a:r>
              <a:rPr lang="hu-HU" dirty="0" smtClean="0"/>
              <a:t> </a:t>
            </a:r>
            <a:r>
              <a:rPr lang="hu-HU" dirty="0" err="1" smtClean="0"/>
              <a:t>što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</a:t>
            </a:r>
            <a:r>
              <a:rPr lang="hu-HU" dirty="0" err="1" smtClean="0"/>
              <a:t>mesnati</a:t>
            </a:r>
            <a:r>
              <a:rPr lang="hu-HU" dirty="0" smtClean="0"/>
              <a:t> </a:t>
            </a:r>
            <a:r>
              <a:rPr lang="hu-HU" dirty="0" err="1" smtClean="0"/>
              <a:t>delovi</a:t>
            </a:r>
            <a:r>
              <a:rPr lang="hu-HU" dirty="0" smtClean="0"/>
              <a:t> </a:t>
            </a:r>
            <a:r>
              <a:rPr lang="hu-HU" dirty="0" err="1" smtClean="0"/>
              <a:t>dlana</a:t>
            </a:r>
            <a:r>
              <a:rPr lang="hu-HU" dirty="0" smtClean="0"/>
              <a:t>, </a:t>
            </a:r>
            <a:r>
              <a:rPr lang="hu-HU" dirty="0" err="1" smtClean="0"/>
              <a:t>nadlaktica</a:t>
            </a:r>
            <a:r>
              <a:rPr lang="hu-HU" dirty="0" smtClean="0"/>
              <a:t>, </a:t>
            </a:r>
            <a:r>
              <a:rPr lang="hu-HU" dirty="0" err="1" smtClean="0"/>
              <a:t>butina</a:t>
            </a:r>
            <a:r>
              <a:rPr lang="hu-HU" dirty="0" smtClean="0"/>
              <a:t> </a:t>
            </a:r>
            <a:r>
              <a:rPr lang="hu-HU" dirty="0" err="1" smtClean="0"/>
              <a:t>ili</a:t>
            </a:r>
            <a:r>
              <a:rPr lang="hu-HU" dirty="0" smtClean="0"/>
              <a:t> </a:t>
            </a:r>
            <a:r>
              <a:rPr lang="hu-HU" dirty="0" err="1" smtClean="0"/>
              <a:t>list</a:t>
            </a:r>
            <a:r>
              <a:rPr lang="hu-HU" dirty="0" smtClean="0"/>
              <a:t> </a:t>
            </a:r>
            <a:r>
              <a:rPr lang="hu-HU" dirty="0" err="1" smtClean="0"/>
              <a:t>noge</a:t>
            </a:r>
            <a:r>
              <a:rPr lang="hu-HU" dirty="0" smtClean="0"/>
              <a:t>. U </a:t>
            </a:r>
            <a:r>
              <a:rPr lang="hu-HU" dirty="0" err="1" smtClean="0"/>
              <a:t>tim</a:t>
            </a:r>
            <a:r>
              <a:rPr lang="hu-HU" dirty="0" smtClean="0"/>
              <a:t> </a:t>
            </a:r>
            <a:r>
              <a:rPr lang="hu-HU" dirty="0" err="1" smtClean="0"/>
              <a:t>slučajevima</a:t>
            </a:r>
            <a:r>
              <a:rPr lang="hu-HU" dirty="0" smtClean="0"/>
              <a:t> </a:t>
            </a:r>
            <a:r>
              <a:rPr lang="hu-HU" dirty="0" err="1" smtClean="0"/>
              <a:t>lanceta</a:t>
            </a:r>
            <a:r>
              <a:rPr lang="hu-HU" dirty="0" smtClean="0"/>
              <a:t> </a:t>
            </a:r>
            <a:r>
              <a:rPr lang="hu-HU" dirty="0" err="1" smtClean="0"/>
              <a:t>treba</a:t>
            </a:r>
            <a:r>
              <a:rPr lang="hu-HU" dirty="0" smtClean="0"/>
              <a:t> da se </a:t>
            </a:r>
            <a:r>
              <a:rPr lang="hu-HU" dirty="0" err="1" smtClean="0"/>
              <a:t>podesi</a:t>
            </a:r>
            <a:r>
              <a:rPr lang="hu-HU" dirty="0" smtClean="0"/>
              <a:t> na </a:t>
            </a:r>
            <a:r>
              <a:rPr lang="hu-HU" dirty="0" err="1" smtClean="0"/>
              <a:t>najveću</a:t>
            </a:r>
            <a:r>
              <a:rPr lang="hu-HU" dirty="0" smtClean="0"/>
              <a:t> </a:t>
            </a:r>
            <a:r>
              <a:rPr lang="hu-HU" dirty="0" err="1" smtClean="0"/>
              <a:t>dubinu</a:t>
            </a:r>
            <a:r>
              <a:rPr lang="hu-HU" dirty="0" smtClean="0"/>
              <a:t> </a:t>
            </a:r>
            <a:r>
              <a:rPr lang="hu-HU" dirty="0" err="1" smtClean="0"/>
              <a:t>uboda</a:t>
            </a:r>
            <a:r>
              <a:rPr lang="hu-HU" dirty="0" smtClean="0"/>
              <a:t>, a </a:t>
            </a:r>
            <a:r>
              <a:rPr lang="hu-HU" dirty="0" err="1" smtClean="0"/>
              <a:t>mesto</a:t>
            </a:r>
            <a:r>
              <a:rPr lang="hu-HU" dirty="0" smtClean="0"/>
              <a:t> </a:t>
            </a:r>
            <a:r>
              <a:rPr lang="hu-HU" dirty="0" err="1" smtClean="0"/>
              <a:t>uboda</a:t>
            </a:r>
            <a:r>
              <a:rPr lang="hu-HU" dirty="0" smtClean="0"/>
              <a:t> se </a:t>
            </a:r>
            <a:r>
              <a:rPr lang="hu-HU" dirty="0" err="1" smtClean="0"/>
              <a:t>prethodno</a:t>
            </a:r>
            <a:r>
              <a:rPr lang="hu-HU" dirty="0" smtClean="0"/>
              <a:t> </a:t>
            </a:r>
            <a:r>
              <a:rPr lang="hu-HU" dirty="0" err="1" smtClean="0"/>
              <a:t>protrlja</a:t>
            </a:r>
            <a:r>
              <a:rPr lang="hu-HU" dirty="0" smtClean="0"/>
              <a:t> da </a:t>
            </a:r>
            <a:r>
              <a:rPr lang="hu-HU" dirty="0" err="1" smtClean="0"/>
              <a:t>bi</a:t>
            </a:r>
            <a:r>
              <a:rPr lang="hu-HU" dirty="0" smtClean="0"/>
              <a:t> se </a:t>
            </a:r>
            <a:r>
              <a:rPr lang="hu-HU" dirty="0" err="1" smtClean="0"/>
              <a:t>povećao</a:t>
            </a:r>
            <a:r>
              <a:rPr lang="hu-HU" dirty="0" smtClean="0"/>
              <a:t> </a:t>
            </a:r>
            <a:r>
              <a:rPr lang="hu-HU" dirty="0" err="1" smtClean="0"/>
              <a:t>protok</a:t>
            </a:r>
            <a:r>
              <a:rPr lang="hu-HU" dirty="0" smtClean="0"/>
              <a:t> </a:t>
            </a:r>
            <a:r>
              <a:rPr lang="hu-HU" dirty="0" err="1" smtClean="0"/>
              <a:t>krvi</a:t>
            </a:r>
            <a:r>
              <a:rPr lang="hu-HU" dirty="0" smtClean="0"/>
              <a:t>.</a:t>
            </a:r>
            <a:br>
              <a:rPr lang="hu-HU" dirty="0" smtClean="0"/>
            </a:br>
            <a:r>
              <a:rPr lang="hu-HU" dirty="0" smtClean="0"/>
              <a:t>4. Kap </a:t>
            </a:r>
            <a:r>
              <a:rPr lang="hu-HU" dirty="0" err="1" smtClean="0"/>
              <a:t>krvi</a:t>
            </a:r>
            <a:r>
              <a:rPr lang="hu-HU" dirty="0" smtClean="0"/>
              <a:t> se </a:t>
            </a:r>
            <a:r>
              <a:rPr lang="hu-HU" dirty="0" err="1" smtClean="0"/>
              <a:t>nanosi</a:t>
            </a:r>
            <a:r>
              <a:rPr lang="hu-HU" dirty="0" smtClean="0"/>
              <a:t> na </a:t>
            </a:r>
            <a:r>
              <a:rPr lang="hu-HU" dirty="0" err="1" smtClean="0"/>
              <a:t>traku</a:t>
            </a:r>
            <a:r>
              <a:rPr lang="hu-HU" dirty="0" smtClean="0"/>
              <a:t> (</a:t>
            </a:r>
            <a:r>
              <a:rPr lang="hu-HU" dirty="0" err="1" smtClean="0"/>
              <a:t>koja</a:t>
            </a:r>
            <a:r>
              <a:rPr lang="hu-HU" dirty="0" smtClean="0"/>
              <a:t> </a:t>
            </a:r>
            <a:r>
              <a:rPr lang="hu-HU" dirty="0" err="1" smtClean="0"/>
              <a:t>pre</a:t>
            </a:r>
            <a:r>
              <a:rPr lang="hu-HU" dirty="0" smtClean="0"/>
              <a:t> </a:t>
            </a:r>
            <a:r>
              <a:rPr lang="hu-HU" dirty="0" err="1" smtClean="0"/>
              <a:t>upotrebe</a:t>
            </a:r>
            <a:r>
              <a:rPr lang="hu-HU" dirty="0" smtClean="0"/>
              <a:t> </a:t>
            </a:r>
            <a:r>
              <a:rPr lang="hu-HU" dirty="0" err="1" smtClean="0"/>
              <a:t>izvesno</a:t>
            </a:r>
            <a:r>
              <a:rPr lang="hu-HU" dirty="0" smtClean="0"/>
              <a:t> </a:t>
            </a:r>
            <a:r>
              <a:rPr lang="hu-HU" dirty="0" err="1" smtClean="0"/>
              <a:t>vreme</a:t>
            </a:r>
            <a:r>
              <a:rPr lang="hu-HU" dirty="0" smtClean="0"/>
              <a:t> </a:t>
            </a:r>
            <a:r>
              <a:rPr lang="hu-HU" dirty="0" err="1" smtClean="0"/>
              <a:t>treba</a:t>
            </a:r>
            <a:r>
              <a:rPr lang="hu-HU" dirty="0" smtClean="0"/>
              <a:t> da </a:t>
            </a:r>
            <a:r>
              <a:rPr lang="hu-HU" dirty="0" err="1" smtClean="0"/>
              <a:t>bude</a:t>
            </a:r>
            <a:r>
              <a:rPr lang="hu-HU" dirty="0" smtClean="0"/>
              <a:t> na </a:t>
            </a:r>
            <a:r>
              <a:rPr lang="hu-HU" dirty="0" err="1" smtClean="0"/>
              <a:t>sobnoj</a:t>
            </a:r>
            <a:r>
              <a:rPr lang="hu-HU" dirty="0" smtClean="0"/>
              <a:t> </a:t>
            </a:r>
            <a:r>
              <a:rPr lang="hu-HU" dirty="0" err="1" smtClean="0"/>
              <a:t>temperaturi</a:t>
            </a:r>
            <a:r>
              <a:rPr lang="hu-HU" dirty="0" smtClean="0"/>
              <a:t>) </a:t>
            </a:r>
            <a:r>
              <a:rPr lang="hu-HU" dirty="0" err="1" smtClean="0"/>
              <a:t>tako</a:t>
            </a:r>
            <a:r>
              <a:rPr lang="hu-HU" dirty="0" smtClean="0"/>
              <a:t> da se u </a:t>
            </a:r>
            <a:r>
              <a:rPr lang="hu-HU" dirty="0" err="1" smtClean="0"/>
              <a:t>potpunosti</a:t>
            </a:r>
            <a:r>
              <a:rPr lang="hu-HU" dirty="0" smtClean="0"/>
              <a:t> </a:t>
            </a:r>
            <a:r>
              <a:rPr lang="hu-HU" dirty="0" err="1" smtClean="0"/>
              <a:t>pokrije</a:t>
            </a:r>
            <a:r>
              <a:rPr lang="hu-HU" dirty="0" smtClean="0"/>
              <a:t> </a:t>
            </a:r>
            <a:r>
              <a:rPr lang="hu-HU" dirty="0" err="1" smtClean="0"/>
              <a:t>označena</a:t>
            </a:r>
            <a:r>
              <a:rPr lang="hu-HU" dirty="0" smtClean="0"/>
              <a:t> </a:t>
            </a:r>
            <a:r>
              <a:rPr lang="hu-HU" dirty="0" err="1" smtClean="0"/>
              <a:t>površina</a:t>
            </a:r>
            <a:r>
              <a:rPr lang="hu-HU" dirty="0" smtClean="0"/>
              <a:t>. </a:t>
            </a:r>
            <a:r>
              <a:rPr lang="hu-HU" dirty="0" err="1" smtClean="0"/>
              <a:t>Nedovoljna</a:t>
            </a:r>
            <a:r>
              <a:rPr lang="hu-HU" dirty="0" smtClean="0"/>
              <a:t> </a:t>
            </a:r>
            <a:r>
              <a:rPr lang="hu-HU" dirty="0" err="1" smtClean="0"/>
              <a:t>količina</a:t>
            </a:r>
            <a:r>
              <a:rPr lang="hu-HU" dirty="0" smtClean="0"/>
              <a:t> </a:t>
            </a:r>
            <a:r>
              <a:rPr lang="hu-HU" dirty="0" err="1" smtClean="0"/>
              <a:t>krvi</a:t>
            </a:r>
            <a:r>
              <a:rPr lang="hu-HU" dirty="0" smtClean="0"/>
              <a:t> na </a:t>
            </a:r>
            <a:r>
              <a:rPr lang="hu-HU" dirty="0" err="1" smtClean="0"/>
              <a:t>traci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jedan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</a:t>
            </a:r>
            <a:r>
              <a:rPr lang="hu-HU" dirty="0" err="1" smtClean="0"/>
              <a:t>najčešćih</a:t>
            </a:r>
            <a:r>
              <a:rPr lang="hu-HU" dirty="0" smtClean="0"/>
              <a:t> </a:t>
            </a:r>
            <a:r>
              <a:rPr lang="hu-HU" dirty="0" err="1" smtClean="0"/>
              <a:t>uzroka</a:t>
            </a:r>
            <a:r>
              <a:rPr lang="hu-HU" dirty="0" smtClean="0"/>
              <a:t> </a:t>
            </a:r>
            <a:r>
              <a:rPr lang="hu-HU" dirty="0" err="1" smtClean="0"/>
              <a:t>netačnog</a:t>
            </a:r>
            <a:r>
              <a:rPr lang="hu-HU" dirty="0" smtClean="0"/>
              <a:t> </a:t>
            </a:r>
            <a:r>
              <a:rPr lang="hu-HU" dirty="0" err="1" smtClean="0"/>
              <a:t>merenja</a:t>
            </a:r>
            <a:r>
              <a:rPr lang="hu-HU" dirty="0" smtClean="0"/>
              <a:t>.</a:t>
            </a:r>
            <a:br>
              <a:rPr lang="hu-HU" dirty="0" smtClean="0"/>
            </a:br>
            <a:r>
              <a:rPr lang="hu-HU" dirty="0" smtClean="0"/>
              <a:t>5. </a:t>
            </a:r>
            <a:r>
              <a:rPr lang="hu-HU" dirty="0" err="1" smtClean="0"/>
              <a:t>Očitavanje</a:t>
            </a:r>
            <a:r>
              <a:rPr lang="hu-HU" dirty="0" smtClean="0"/>
              <a:t> </a:t>
            </a:r>
            <a:r>
              <a:rPr lang="hu-HU" dirty="0" err="1" smtClean="0"/>
              <a:t>koncentracije</a:t>
            </a:r>
            <a:r>
              <a:rPr lang="hu-HU" dirty="0" smtClean="0"/>
              <a:t> </a:t>
            </a:r>
            <a:r>
              <a:rPr lang="hu-HU" dirty="0" err="1" smtClean="0"/>
              <a:t>šećera</a:t>
            </a:r>
            <a:r>
              <a:rPr lang="hu-HU" dirty="0" smtClean="0"/>
              <a:t> u </a:t>
            </a:r>
            <a:r>
              <a:rPr lang="hu-HU" dirty="0" err="1" smtClean="0"/>
              <a:t>krvi</a:t>
            </a:r>
            <a:r>
              <a:rPr lang="hu-HU" dirty="0" smtClean="0"/>
              <a:t> </a:t>
            </a:r>
            <a:r>
              <a:rPr lang="hu-HU" dirty="0" err="1" smtClean="0"/>
              <a:t>glukometrom</a:t>
            </a:r>
            <a:r>
              <a:rPr lang="hu-HU" dirty="0" smtClean="0"/>
              <a:t> se </a:t>
            </a:r>
            <a:r>
              <a:rPr lang="hu-HU" dirty="0" err="1" smtClean="0"/>
              <a:t>izvodi</a:t>
            </a:r>
            <a:r>
              <a:rPr lang="hu-HU" dirty="0" smtClean="0"/>
              <a:t> </a:t>
            </a:r>
            <a:r>
              <a:rPr lang="hu-HU" dirty="0" err="1" smtClean="0"/>
              <a:t>prema</a:t>
            </a:r>
            <a:r>
              <a:rPr lang="hu-HU" dirty="0" smtClean="0"/>
              <a:t> </a:t>
            </a:r>
            <a:r>
              <a:rPr lang="hu-HU" dirty="0" err="1" smtClean="0"/>
              <a:t>uputstvu</a:t>
            </a:r>
            <a:r>
              <a:rPr lang="hu-HU" dirty="0" smtClean="0"/>
              <a:t> </a:t>
            </a:r>
            <a:r>
              <a:rPr lang="hu-HU" dirty="0" err="1" smtClean="0"/>
              <a:t>proizvođača</a:t>
            </a:r>
            <a:r>
              <a:rPr lang="hu-HU" dirty="0" smtClean="0"/>
              <a:t>. U </a:t>
            </a:r>
            <a:r>
              <a:rPr lang="hu-HU" dirty="0" err="1" smtClean="0"/>
              <a:t>savremenim</a:t>
            </a:r>
            <a:r>
              <a:rPr lang="hu-HU" dirty="0" smtClean="0"/>
              <a:t> </a:t>
            </a:r>
            <a:r>
              <a:rPr lang="hu-HU" dirty="0" err="1" smtClean="0"/>
              <a:t>aparatima</a:t>
            </a:r>
            <a:r>
              <a:rPr lang="hu-HU" dirty="0" smtClean="0"/>
              <a:t> </a:t>
            </a:r>
            <a:r>
              <a:rPr lang="hu-HU" dirty="0" err="1" smtClean="0"/>
              <a:t>rezultat</a:t>
            </a:r>
            <a:r>
              <a:rPr lang="hu-HU" dirty="0" smtClean="0"/>
              <a:t> se </a:t>
            </a:r>
            <a:r>
              <a:rPr lang="hu-HU" dirty="0" err="1" smtClean="0"/>
              <a:t>očitava</a:t>
            </a:r>
            <a:r>
              <a:rPr lang="hu-HU" dirty="0" smtClean="0"/>
              <a:t> </a:t>
            </a:r>
            <a:r>
              <a:rPr lang="hu-HU" dirty="0" err="1" smtClean="0"/>
              <a:t>posle</a:t>
            </a:r>
            <a:r>
              <a:rPr lang="hu-HU" dirty="0" smtClean="0"/>
              <a:t> </a:t>
            </a:r>
            <a:r>
              <a:rPr lang="hu-HU" dirty="0" err="1" smtClean="0"/>
              <a:t>veoma</a:t>
            </a:r>
            <a:r>
              <a:rPr lang="hu-HU" dirty="0" smtClean="0"/>
              <a:t> </a:t>
            </a:r>
            <a:r>
              <a:rPr lang="hu-HU" dirty="0" err="1" smtClean="0"/>
              <a:t>kratkog</a:t>
            </a:r>
            <a:r>
              <a:rPr lang="hu-HU" dirty="0" smtClean="0"/>
              <a:t> </a:t>
            </a:r>
            <a:r>
              <a:rPr lang="hu-HU" dirty="0" err="1" smtClean="0"/>
              <a:t>vremena</a:t>
            </a:r>
            <a:r>
              <a:rPr lang="hu-HU" dirty="0" smtClean="0"/>
              <a:t>.</a:t>
            </a:r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http://fscomps.fotosearch.com/bigcomps/CSP/CSP992/k1399490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071547"/>
            <a:ext cx="4714908" cy="4038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rc_mi" descr="http://myonline-dietitian.com/wp-content/uploads/2010/10/Low-Medium-and-High-blood-glucose-levels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1142984"/>
            <a:ext cx="3429024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Test oralne tolerancije glukoze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smtClean="0"/>
              <a:t>Test </a:t>
            </a:r>
            <a:r>
              <a:rPr lang="hu-HU" dirty="0" err="1" smtClean="0"/>
              <a:t>oralne</a:t>
            </a:r>
            <a:r>
              <a:rPr lang="hu-HU" dirty="0" smtClean="0"/>
              <a:t> </a:t>
            </a:r>
            <a:r>
              <a:rPr lang="hu-HU" dirty="0" err="1" smtClean="0"/>
              <a:t>tolerancije</a:t>
            </a:r>
            <a:r>
              <a:rPr lang="hu-HU" dirty="0" smtClean="0"/>
              <a:t> </a:t>
            </a:r>
            <a:r>
              <a:rPr lang="hu-HU" dirty="0" err="1" smtClean="0"/>
              <a:t>glukoze</a:t>
            </a:r>
            <a:r>
              <a:rPr lang="hu-HU" dirty="0" smtClean="0"/>
              <a:t> </a:t>
            </a:r>
            <a:r>
              <a:rPr lang="hu-HU" dirty="0" err="1" smtClean="0"/>
              <a:t>radi</a:t>
            </a:r>
            <a:r>
              <a:rPr lang="hu-HU" dirty="0" smtClean="0"/>
              <a:t> se </a:t>
            </a:r>
            <a:r>
              <a:rPr lang="hu-HU" dirty="0" err="1" smtClean="0"/>
              <a:t>ako</a:t>
            </a:r>
            <a:r>
              <a:rPr lang="hu-HU" dirty="0" smtClean="0"/>
              <a:t> </a:t>
            </a:r>
            <a:r>
              <a:rPr lang="hu-HU" dirty="0" err="1" smtClean="0"/>
              <a:t>postoji</a:t>
            </a:r>
            <a:r>
              <a:rPr lang="hu-HU" dirty="0" smtClean="0"/>
              <a:t> </a:t>
            </a:r>
            <a:r>
              <a:rPr lang="hu-HU" dirty="0" err="1" smtClean="0"/>
              <a:t>sumnja</a:t>
            </a:r>
            <a:r>
              <a:rPr lang="hu-HU" dirty="0" smtClean="0"/>
              <a:t> na </a:t>
            </a:r>
            <a:r>
              <a:rPr lang="hu-HU" dirty="0" err="1" smtClean="0"/>
              <a:t>poremećaj</a:t>
            </a:r>
            <a:r>
              <a:rPr lang="hu-HU" dirty="0" smtClean="0"/>
              <a:t> </a:t>
            </a:r>
            <a:r>
              <a:rPr lang="hu-HU" dirty="0" err="1" smtClean="0"/>
              <a:t>metabolizma</a:t>
            </a:r>
            <a:r>
              <a:rPr lang="hu-HU" dirty="0" smtClean="0"/>
              <a:t> </a:t>
            </a:r>
            <a:r>
              <a:rPr lang="hu-HU" dirty="0" err="1" smtClean="0"/>
              <a:t>ugljenih</a:t>
            </a:r>
            <a:r>
              <a:rPr lang="hu-HU" dirty="0" smtClean="0"/>
              <a:t> </a:t>
            </a:r>
            <a:r>
              <a:rPr lang="hu-HU" dirty="0" err="1" smtClean="0"/>
              <a:t>hidrata</a:t>
            </a:r>
            <a:r>
              <a:rPr lang="hu-HU" dirty="0" smtClean="0"/>
              <a:t> u </a:t>
            </a:r>
            <a:r>
              <a:rPr lang="hu-HU" dirty="0" err="1" smtClean="0"/>
              <a:t>organizmu</a:t>
            </a:r>
            <a:r>
              <a:rPr lang="hu-HU" dirty="0" smtClean="0"/>
              <a:t> i </a:t>
            </a:r>
            <a:r>
              <a:rPr lang="hu-HU" dirty="0" err="1" smtClean="0"/>
              <a:t>dijabetes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pic>
        <p:nvPicPr>
          <p:cNvPr id="4" name="irc_mi" descr="http://globalgroovefitness.com/wp-content/uploads/2011/03/ogtt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857496"/>
            <a:ext cx="7286676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err="1" smtClean="0"/>
              <a:t>Priprema</a:t>
            </a:r>
            <a:r>
              <a:rPr lang="hu-HU" dirty="0" smtClean="0"/>
              <a:t>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ogtt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err="1" smtClean="0"/>
              <a:t>Ovaj</a:t>
            </a:r>
            <a:r>
              <a:rPr lang="hu-HU" dirty="0" smtClean="0"/>
              <a:t> test se </a:t>
            </a:r>
            <a:r>
              <a:rPr lang="hu-HU" dirty="0" err="1" smtClean="0"/>
              <a:t>izvodi</a:t>
            </a:r>
            <a:r>
              <a:rPr lang="hu-HU" dirty="0" smtClean="0"/>
              <a:t> </a:t>
            </a:r>
            <a:r>
              <a:rPr lang="hu-HU" dirty="0" err="1" smtClean="0"/>
              <a:t>pod</a:t>
            </a:r>
            <a:r>
              <a:rPr lang="hu-HU" dirty="0" smtClean="0"/>
              <a:t> </a:t>
            </a:r>
            <a:r>
              <a:rPr lang="hu-HU" dirty="0" err="1" smtClean="0"/>
              <a:t>tačno</a:t>
            </a:r>
            <a:r>
              <a:rPr lang="hu-HU" dirty="0" smtClean="0"/>
              <a:t> </a:t>
            </a:r>
            <a:r>
              <a:rPr lang="hu-HU" dirty="0" err="1" smtClean="0"/>
              <a:t>određenim</a:t>
            </a:r>
            <a:r>
              <a:rPr lang="hu-HU" dirty="0" smtClean="0"/>
              <a:t> </a:t>
            </a:r>
            <a:r>
              <a:rPr lang="hu-HU" dirty="0" err="1" smtClean="0"/>
              <a:t>uslovima</a:t>
            </a:r>
            <a:r>
              <a:rPr lang="hu-HU" dirty="0" smtClean="0"/>
              <a:t> i </a:t>
            </a:r>
            <a:r>
              <a:rPr lang="hu-HU" dirty="0" err="1" smtClean="0"/>
              <a:t>pre</a:t>
            </a:r>
            <a:r>
              <a:rPr lang="hu-HU" dirty="0" smtClean="0"/>
              <a:t> </a:t>
            </a:r>
            <a:r>
              <a:rPr lang="hu-HU" dirty="0" err="1" smtClean="0"/>
              <a:t>izvođenja</a:t>
            </a:r>
            <a:r>
              <a:rPr lang="hu-HU" dirty="0" smtClean="0"/>
              <a:t> </a:t>
            </a:r>
            <a:r>
              <a:rPr lang="hu-HU" dirty="0" err="1" smtClean="0"/>
              <a:t>zahteva</a:t>
            </a:r>
            <a:r>
              <a:rPr lang="hu-HU" dirty="0" smtClean="0"/>
              <a:t> </a:t>
            </a:r>
            <a:r>
              <a:rPr lang="hu-HU" dirty="0" err="1" smtClean="0"/>
              <a:t>pripremu</a:t>
            </a:r>
            <a:r>
              <a:rPr lang="hu-HU" dirty="0" smtClean="0"/>
              <a:t> </a:t>
            </a:r>
            <a:r>
              <a:rPr lang="hu-HU" dirty="0" err="1" smtClean="0"/>
              <a:t>koja</a:t>
            </a:r>
            <a:r>
              <a:rPr lang="hu-HU" dirty="0" smtClean="0"/>
              <a:t> </a:t>
            </a:r>
            <a:r>
              <a:rPr lang="hu-HU" dirty="0" err="1" smtClean="0"/>
              <a:t>podrazumeva</a:t>
            </a:r>
            <a:r>
              <a:rPr lang="hu-HU" dirty="0" smtClean="0"/>
              <a:t>:</a:t>
            </a:r>
          </a:p>
          <a:p>
            <a:r>
              <a:rPr lang="hu-HU" dirty="0" smtClean="0"/>
              <a:t>- u </a:t>
            </a:r>
            <a:r>
              <a:rPr lang="hu-HU" dirty="0" err="1" smtClean="0"/>
              <a:t>danima</a:t>
            </a:r>
            <a:r>
              <a:rPr lang="hu-HU" dirty="0" smtClean="0"/>
              <a:t> </a:t>
            </a:r>
            <a:r>
              <a:rPr lang="hu-HU" dirty="0" err="1" smtClean="0"/>
              <a:t>pre</a:t>
            </a:r>
            <a:r>
              <a:rPr lang="hu-HU" dirty="0" smtClean="0"/>
              <a:t> </a:t>
            </a:r>
            <a:r>
              <a:rPr lang="hu-HU" dirty="0" err="1" smtClean="0"/>
              <a:t>izvođenja</a:t>
            </a:r>
            <a:r>
              <a:rPr lang="hu-HU" dirty="0" smtClean="0"/>
              <a:t> </a:t>
            </a:r>
            <a:r>
              <a:rPr lang="hu-HU" dirty="0" err="1" smtClean="0"/>
              <a:t>testa</a:t>
            </a:r>
            <a:r>
              <a:rPr lang="hu-HU" dirty="0" smtClean="0"/>
              <a:t> </a:t>
            </a:r>
            <a:r>
              <a:rPr lang="hu-HU" dirty="0" err="1" smtClean="0"/>
              <a:t>dozvoljena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uobičajena</a:t>
            </a:r>
            <a:r>
              <a:rPr lang="hu-HU" dirty="0" smtClean="0"/>
              <a:t> </a:t>
            </a:r>
            <a:r>
              <a:rPr lang="hu-HU" dirty="0" err="1" smtClean="0"/>
              <a:t>fizička</a:t>
            </a:r>
            <a:r>
              <a:rPr lang="hu-HU" dirty="0" smtClean="0"/>
              <a:t> </a:t>
            </a:r>
            <a:r>
              <a:rPr lang="hu-HU" dirty="0" err="1" smtClean="0"/>
              <a:t>aktivnost</a:t>
            </a:r>
            <a:r>
              <a:rPr lang="hu-HU" dirty="0" smtClean="0"/>
              <a:t>, </a:t>
            </a:r>
            <a:r>
              <a:rPr lang="hu-HU" dirty="0" err="1" smtClean="0"/>
              <a:t>znači</a:t>
            </a:r>
            <a:r>
              <a:rPr lang="hu-HU" dirty="0" smtClean="0"/>
              <a:t> </a:t>
            </a:r>
            <a:r>
              <a:rPr lang="hu-HU" dirty="0" err="1" smtClean="0"/>
              <a:t>nema</a:t>
            </a:r>
            <a:r>
              <a:rPr lang="hu-HU" dirty="0" smtClean="0"/>
              <a:t> </a:t>
            </a:r>
            <a:r>
              <a:rPr lang="hu-HU" dirty="0" err="1" smtClean="0"/>
              <a:t>napornog</a:t>
            </a:r>
            <a:r>
              <a:rPr lang="hu-HU" dirty="0" smtClean="0"/>
              <a:t> </a:t>
            </a:r>
            <a:r>
              <a:rPr lang="hu-HU" dirty="0" err="1" smtClean="0"/>
              <a:t>vežbanja</a:t>
            </a:r>
            <a:r>
              <a:rPr lang="hu-HU" dirty="0" smtClean="0"/>
              <a:t> </a:t>
            </a:r>
            <a:r>
              <a:rPr lang="hu-HU" dirty="0" err="1" smtClean="0"/>
              <a:t>ako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nije</a:t>
            </a:r>
            <a:r>
              <a:rPr lang="hu-HU" dirty="0" smtClean="0"/>
              <a:t> </a:t>
            </a:r>
            <a:r>
              <a:rPr lang="hu-HU" dirty="0" err="1" smtClean="0"/>
              <a:t>uobičajeni</a:t>
            </a:r>
            <a:r>
              <a:rPr lang="hu-HU" dirty="0" smtClean="0"/>
              <a:t> </a:t>
            </a:r>
            <a:r>
              <a:rPr lang="hu-HU" dirty="0" err="1" smtClean="0"/>
              <a:t>stil</a:t>
            </a:r>
            <a:r>
              <a:rPr lang="hu-HU" dirty="0" smtClean="0"/>
              <a:t> </a:t>
            </a:r>
            <a:r>
              <a:rPr lang="hu-HU" dirty="0" err="1" smtClean="0"/>
              <a:t>života</a:t>
            </a:r>
            <a:endParaRPr lang="hu-HU" dirty="0" smtClean="0"/>
          </a:p>
          <a:p>
            <a:r>
              <a:rPr lang="hu-HU" dirty="0" smtClean="0"/>
              <a:t>- </a:t>
            </a:r>
            <a:r>
              <a:rPr lang="hu-HU" dirty="0" err="1" smtClean="0"/>
              <a:t>normalan</a:t>
            </a:r>
            <a:r>
              <a:rPr lang="hu-HU" dirty="0" smtClean="0"/>
              <a:t> </a:t>
            </a:r>
            <a:r>
              <a:rPr lang="hu-HU" dirty="0" err="1" smtClean="0"/>
              <a:t>režim</a:t>
            </a:r>
            <a:r>
              <a:rPr lang="hu-HU" dirty="0" smtClean="0"/>
              <a:t> </a:t>
            </a:r>
            <a:r>
              <a:rPr lang="hu-HU" dirty="0" err="1" smtClean="0"/>
              <a:t>ishrane</a:t>
            </a:r>
            <a:r>
              <a:rPr lang="hu-HU" dirty="0" smtClean="0"/>
              <a:t> </a:t>
            </a:r>
            <a:r>
              <a:rPr lang="hu-HU" dirty="0" err="1" smtClean="0"/>
              <a:t>koja</a:t>
            </a:r>
            <a:r>
              <a:rPr lang="hu-HU" dirty="0" smtClean="0"/>
              <a:t> </a:t>
            </a:r>
            <a:r>
              <a:rPr lang="hu-HU" dirty="0" err="1" smtClean="0"/>
              <a:t>mora</a:t>
            </a:r>
            <a:r>
              <a:rPr lang="hu-HU" dirty="0" smtClean="0"/>
              <a:t> da </a:t>
            </a:r>
            <a:r>
              <a:rPr lang="hu-HU" dirty="0" err="1" smtClean="0"/>
              <a:t>sadrži</a:t>
            </a:r>
            <a:r>
              <a:rPr lang="hu-HU" dirty="0" smtClean="0"/>
              <a:t> </a:t>
            </a:r>
            <a:r>
              <a:rPr lang="hu-HU" dirty="0" err="1" smtClean="0"/>
              <a:t>najmanje</a:t>
            </a:r>
            <a:r>
              <a:rPr lang="hu-HU" dirty="0" smtClean="0"/>
              <a:t> 150 g </a:t>
            </a:r>
            <a:r>
              <a:rPr lang="hu-HU" dirty="0" err="1" smtClean="0"/>
              <a:t>ugljenih</a:t>
            </a:r>
            <a:r>
              <a:rPr lang="hu-HU" dirty="0" smtClean="0"/>
              <a:t> </a:t>
            </a:r>
            <a:r>
              <a:rPr lang="hu-HU" dirty="0" err="1" smtClean="0"/>
              <a:t>hidrata</a:t>
            </a:r>
            <a:r>
              <a:rPr lang="hu-HU" dirty="0" smtClean="0"/>
              <a:t> i </a:t>
            </a:r>
            <a:r>
              <a:rPr lang="hu-HU" dirty="0" err="1" smtClean="0"/>
              <a:t>to</a:t>
            </a:r>
            <a:r>
              <a:rPr lang="hu-HU" dirty="0" smtClean="0"/>
              <a:t> u </a:t>
            </a:r>
            <a:r>
              <a:rPr lang="hu-HU" dirty="0" err="1" smtClean="0"/>
              <a:t>toku</a:t>
            </a:r>
            <a:r>
              <a:rPr lang="hu-HU" dirty="0" smtClean="0"/>
              <a:t> </a:t>
            </a:r>
            <a:r>
              <a:rPr lang="hu-HU" dirty="0" err="1" smtClean="0"/>
              <a:t>tri</a:t>
            </a:r>
            <a:r>
              <a:rPr lang="hu-HU" dirty="0" smtClean="0"/>
              <a:t> dana </a:t>
            </a:r>
            <a:r>
              <a:rPr lang="hu-HU" dirty="0" err="1" smtClean="0"/>
              <a:t>pre</a:t>
            </a:r>
            <a:r>
              <a:rPr lang="hu-HU" dirty="0" smtClean="0"/>
              <a:t> </a:t>
            </a:r>
            <a:r>
              <a:rPr lang="hu-HU" dirty="0" err="1" smtClean="0"/>
              <a:t>izvođenja</a:t>
            </a:r>
            <a:r>
              <a:rPr lang="hu-HU" dirty="0" smtClean="0"/>
              <a:t> </a:t>
            </a:r>
            <a:r>
              <a:rPr lang="hu-HU" dirty="0" err="1" smtClean="0"/>
              <a:t>testa</a:t>
            </a:r>
            <a:endParaRPr lang="hu-HU" dirty="0" smtClean="0"/>
          </a:p>
          <a:p>
            <a:r>
              <a:rPr lang="hu-HU" dirty="0" smtClean="0"/>
              <a:t>- </a:t>
            </a:r>
            <a:r>
              <a:rPr lang="hu-HU" dirty="0" err="1" smtClean="0"/>
              <a:t>ako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moguće</a:t>
            </a:r>
            <a:r>
              <a:rPr lang="hu-HU" dirty="0" smtClean="0"/>
              <a:t> </a:t>
            </a:r>
            <a:r>
              <a:rPr lang="hu-HU" dirty="0" err="1" smtClean="0"/>
              <a:t>prekid</a:t>
            </a:r>
            <a:r>
              <a:rPr lang="hu-HU" dirty="0" smtClean="0"/>
              <a:t> </a:t>
            </a:r>
            <a:r>
              <a:rPr lang="hu-HU" dirty="0" err="1" smtClean="0"/>
              <a:t>terapije</a:t>
            </a:r>
            <a:r>
              <a:rPr lang="hu-HU" dirty="0" smtClean="0"/>
              <a:t> </a:t>
            </a:r>
            <a:r>
              <a:rPr lang="hu-HU" dirty="0" err="1" smtClean="0"/>
              <a:t>diureticima</a:t>
            </a:r>
            <a:r>
              <a:rPr lang="hu-HU" dirty="0" smtClean="0"/>
              <a:t> i </a:t>
            </a:r>
            <a:r>
              <a:rPr lang="hu-HU" dirty="0" err="1" smtClean="0"/>
              <a:t>kortikosteroidima</a:t>
            </a:r>
            <a:endParaRPr lang="hu-HU" dirty="0" smtClean="0"/>
          </a:p>
          <a:p>
            <a:r>
              <a:rPr lang="hu-HU" dirty="0" smtClean="0"/>
              <a:t>- </a:t>
            </a:r>
            <a:r>
              <a:rPr lang="hu-HU" dirty="0" err="1" smtClean="0"/>
              <a:t>odsustvo</a:t>
            </a:r>
            <a:r>
              <a:rPr lang="hu-HU" dirty="0" smtClean="0"/>
              <a:t> </a:t>
            </a:r>
            <a:r>
              <a:rPr lang="hu-HU" dirty="0" err="1" smtClean="0"/>
              <a:t>infekcije</a:t>
            </a:r>
            <a:r>
              <a:rPr lang="hu-HU" dirty="0" smtClean="0"/>
              <a:t> </a:t>
            </a:r>
            <a:r>
              <a:rPr lang="hu-HU" dirty="0" err="1" smtClean="0"/>
              <a:t>ili</a:t>
            </a:r>
            <a:r>
              <a:rPr lang="hu-HU" dirty="0" smtClean="0"/>
              <a:t> </a:t>
            </a:r>
            <a:r>
              <a:rPr lang="hu-HU" dirty="0" err="1" smtClean="0"/>
              <a:t>traume</a:t>
            </a:r>
            <a:endParaRPr lang="hu-HU" dirty="0" smtClean="0"/>
          </a:p>
          <a:p>
            <a:r>
              <a:rPr lang="hu-HU" dirty="0" smtClean="0"/>
              <a:t>- </a:t>
            </a:r>
            <a:r>
              <a:rPr lang="hu-HU" dirty="0" err="1" smtClean="0"/>
              <a:t>izbegavanje</a:t>
            </a:r>
            <a:r>
              <a:rPr lang="hu-HU" dirty="0" smtClean="0"/>
              <a:t> </a:t>
            </a:r>
            <a:r>
              <a:rPr lang="hu-HU" dirty="0" err="1" smtClean="0"/>
              <a:t>pušenja</a:t>
            </a:r>
            <a:endParaRPr lang="hu-HU" dirty="0" smtClean="0"/>
          </a:p>
          <a:p>
            <a:r>
              <a:rPr lang="hu-HU" dirty="0" smtClean="0"/>
              <a:t>- </a:t>
            </a:r>
            <a:r>
              <a:rPr lang="hu-HU" dirty="0" err="1" smtClean="0"/>
              <a:t>mirovanje</a:t>
            </a:r>
            <a:r>
              <a:rPr lang="hu-HU" dirty="0" smtClean="0"/>
              <a:t> u </a:t>
            </a:r>
            <a:r>
              <a:rPr lang="hu-HU" dirty="0" err="1" smtClean="0"/>
              <a:t>toku</a:t>
            </a:r>
            <a:r>
              <a:rPr lang="hu-HU" dirty="0" smtClean="0"/>
              <a:t> </a:t>
            </a:r>
            <a:r>
              <a:rPr lang="hu-HU" dirty="0" err="1" smtClean="0"/>
              <a:t>izvođenja</a:t>
            </a:r>
            <a:r>
              <a:rPr lang="hu-HU" dirty="0" smtClean="0"/>
              <a:t> </a:t>
            </a:r>
            <a:r>
              <a:rPr lang="hu-HU" dirty="0" err="1" smtClean="0"/>
              <a:t>testa</a:t>
            </a:r>
            <a:endParaRPr lang="hu-HU" dirty="0" smtClean="0"/>
          </a:p>
          <a:p>
            <a:r>
              <a:rPr lang="hu-HU" dirty="0" smtClean="0"/>
              <a:t>- </a:t>
            </a:r>
            <a:r>
              <a:rPr lang="hu-HU" dirty="0" err="1" smtClean="0"/>
              <a:t>sa</a:t>
            </a:r>
            <a:r>
              <a:rPr lang="hu-HU" dirty="0" smtClean="0"/>
              <a:t> </a:t>
            </a:r>
            <a:r>
              <a:rPr lang="hu-HU" dirty="0" err="1" smtClean="0"/>
              <a:t>izvođenjem</a:t>
            </a:r>
            <a:r>
              <a:rPr lang="hu-HU" dirty="0" smtClean="0"/>
              <a:t> </a:t>
            </a:r>
            <a:r>
              <a:rPr lang="hu-HU" dirty="0" err="1" smtClean="0"/>
              <a:t>testa</a:t>
            </a:r>
            <a:r>
              <a:rPr lang="hu-HU" dirty="0" smtClean="0"/>
              <a:t> </a:t>
            </a:r>
            <a:r>
              <a:rPr lang="hu-HU" dirty="0" err="1" smtClean="0"/>
              <a:t>mora</a:t>
            </a:r>
            <a:r>
              <a:rPr lang="hu-HU" dirty="0" smtClean="0"/>
              <a:t> se </a:t>
            </a:r>
            <a:r>
              <a:rPr lang="hu-HU" dirty="0" err="1" smtClean="0"/>
              <a:t>početi</a:t>
            </a:r>
            <a:r>
              <a:rPr lang="hu-HU" dirty="0" smtClean="0"/>
              <a:t> </a:t>
            </a:r>
            <a:r>
              <a:rPr lang="hu-HU" dirty="0" err="1" smtClean="0"/>
              <a:t>ujutro</a:t>
            </a: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</TotalTime>
  <Words>526</Words>
  <Application>Microsoft Office PowerPoint</Application>
  <PresentationFormat>Diavetítés a képernyőre (4:3 oldalarány)</PresentationFormat>
  <Paragraphs>29</Paragraphs>
  <Slides>14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5" baseType="lpstr">
      <vt:lpstr>Loggia</vt:lpstr>
      <vt:lpstr>Korisne informacije ne samo dijabetičarima</vt:lpstr>
      <vt:lpstr>2. dia</vt:lpstr>
      <vt:lpstr>Praćenje koncentracije glukoze u krvi</vt:lpstr>
      <vt:lpstr>Šta je sve potrebno za praćenje koncentracija glukoze u krvi u kućnim uslovima?</vt:lpstr>
      <vt:lpstr>5. dia</vt:lpstr>
      <vt:lpstr>        Kako se meri koncentracija šećera u kapi krvi?</vt:lpstr>
      <vt:lpstr>7. dia</vt:lpstr>
      <vt:lpstr>Test oralne tolerancije glukoze</vt:lpstr>
      <vt:lpstr>   Priprema za ogtt</vt:lpstr>
      <vt:lpstr>10. dia</vt:lpstr>
      <vt:lpstr>Rezultati testa</vt:lpstr>
      <vt:lpstr>Trudnički dijabetes</vt:lpstr>
      <vt:lpstr>13. dia</vt:lpstr>
      <vt:lpstr>Trudnički dijabetes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Korisne informacije ne samo dijabetičarima</dc:title>
  <dc:creator>alinori</dc:creator>
  <cp:lastModifiedBy>alinori</cp:lastModifiedBy>
  <cp:revision>15</cp:revision>
  <dcterms:created xsi:type="dcterms:W3CDTF">2013-11-28T16:48:16Z</dcterms:created>
  <dcterms:modified xsi:type="dcterms:W3CDTF">2013-11-28T18:06:18Z</dcterms:modified>
</cp:coreProperties>
</file>