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59" r:id="rId5"/>
    <p:sldId id="260" r:id="rId6"/>
    <p:sldId id="273" r:id="rId7"/>
    <p:sldId id="270" r:id="rId8"/>
    <p:sldId id="264" r:id="rId9"/>
    <p:sldId id="262" r:id="rId10"/>
    <p:sldId id="261" r:id="rId11"/>
    <p:sldId id="263" r:id="rId12"/>
    <p:sldId id="265" r:id="rId13"/>
    <p:sldId id="275" r:id="rId14"/>
    <p:sldId id="269" r:id="rId15"/>
    <p:sldId id="272" r:id="rId16"/>
    <p:sldId id="271" r:id="rId17"/>
    <p:sldId id="274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27014-05E3-4499-A9DA-43805576C2B1}" type="datetimeFigureOut">
              <a:rPr lang="hu-HU" smtClean="0"/>
              <a:pPr/>
              <a:t>2014.01.16.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C95EA-582D-47E2-9B71-073F4E0B96F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Téglalap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Téglalap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Téglalap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56" name="Téglalap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Téglalap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Téglalap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Téglalap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27014-05E3-4499-A9DA-43805576C2B1}" type="datetimeFigureOut">
              <a:rPr lang="hu-HU" smtClean="0"/>
              <a:pPr/>
              <a:t>2014.01.16.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C95EA-582D-47E2-9B71-073F4E0B96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27014-05E3-4499-A9DA-43805576C2B1}" type="datetimeFigureOut">
              <a:rPr lang="hu-HU" smtClean="0"/>
              <a:pPr/>
              <a:t>2014.01.16.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C95EA-582D-47E2-9B71-073F4E0B96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27014-05E3-4499-A9DA-43805576C2B1}" type="datetimeFigureOut">
              <a:rPr lang="hu-HU" smtClean="0"/>
              <a:pPr/>
              <a:t>2014.01.16.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C95EA-582D-47E2-9B71-073F4E0B96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abadkézi sokszö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Szabadkézi sokszö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Szabadkézi sokszö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Szabadkézi sokszö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Szabadkézi sokszö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Szabadkézi sokszö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Szabadkézi sokszö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Szabadkézi sokszö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Szabadkézi sokszö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Szabadkézi sokszö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Szabadkézi sokszö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Szabadkézi sokszö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Szabadkézi sokszö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Szabadkézi sokszö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27014-05E3-4499-A9DA-43805576C2B1}" type="datetimeFigureOut">
              <a:rPr lang="hu-HU" smtClean="0"/>
              <a:pPr/>
              <a:t>2014.01.16.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C95EA-582D-47E2-9B71-073F4E0B96F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églalap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Téglalap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27014-05E3-4499-A9DA-43805576C2B1}" type="datetimeFigureOut">
              <a:rPr lang="hu-HU" smtClean="0"/>
              <a:pPr/>
              <a:t>2014.01.16.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C95EA-582D-47E2-9B71-073F4E0B96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27014-05E3-4499-A9DA-43805576C2B1}" type="datetimeFigureOut">
              <a:rPr lang="hu-HU" smtClean="0"/>
              <a:pPr/>
              <a:t>2014.01.16.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C95EA-582D-47E2-9B71-073F4E0B96F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Téglalap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Téglalap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Téglalap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Téglalap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églalap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Téglalap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27014-05E3-4499-A9DA-43805576C2B1}" type="datetimeFigureOut">
              <a:rPr lang="hu-HU" smtClean="0"/>
              <a:pPr/>
              <a:t>2014.01.16.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C95EA-582D-47E2-9B71-073F4E0B96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27014-05E3-4499-A9DA-43805576C2B1}" type="datetimeFigureOut">
              <a:rPr lang="hu-HU" smtClean="0"/>
              <a:pPr/>
              <a:t>2014.01.16.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C95EA-582D-47E2-9B71-073F4E0B96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27014-05E3-4499-A9DA-43805576C2B1}" type="datetimeFigureOut">
              <a:rPr lang="hu-HU" smtClean="0"/>
              <a:pPr/>
              <a:t>2014.01.16.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C95EA-582D-47E2-9B71-073F4E0B96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Csoportba foglalás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Egyenes összekötő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Egyenes összekötő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Csoportba foglalás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Egyenes összekötő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6227014-05E3-4499-A9DA-43805576C2B1}" type="datetimeFigureOut">
              <a:rPr lang="hu-HU" smtClean="0"/>
              <a:pPr/>
              <a:t>2014.01.16.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A3C95EA-582D-47E2-9B71-073F4E0B96F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Téglalap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227014-05E3-4499-A9DA-43805576C2B1}" type="datetimeFigureOut">
              <a:rPr lang="hu-HU" smtClean="0"/>
              <a:pPr/>
              <a:t>2014.01.16.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A3C95EA-582D-47E2-9B71-073F4E0B96F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Januar</a:t>
            </a:r>
            <a:r>
              <a:rPr lang="hu-HU" dirty="0" smtClean="0"/>
              <a:t> 2014- POVODOM </a:t>
            </a:r>
            <a:r>
              <a:rPr lang="hu-HU" dirty="0" err="1" smtClean="0"/>
              <a:t>nedelje</a:t>
            </a:r>
            <a:r>
              <a:rPr lang="hu-HU" dirty="0" smtClean="0"/>
              <a:t> </a:t>
            </a:r>
            <a:r>
              <a:rPr lang="hu-HU" dirty="0" err="1" smtClean="0"/>
              <a:t>prevencije</a:t>
            </a:r>
            <a:r>
              <a:rPr lang="hu-HU" dirty="0" smtClean="0"/>
              <a:t> </a:t>
            </a:r>
            <a:r>
              <a:rPr lang="hu-HU" dirty="0" err="1" smtClean="0"/>
              <a:t>raka</a:t>
            </a:r>
            <a:r>
              <a:rPr lang="hu-HU" dirty="0" smtClean="0"/>
              <a:t> </a:t>
            </a:r>
            <a:r>
              <a:rPr lang="hu-HU" dirty="0" err="1" smtClean="0"/>
              <a:t>grlića</a:t>
            </a:r>
            <a:r>
              <a:rPr lang="hu-HU" dirty="0" smtClean="0"/>
              <a:t> </a:t>
            </a:r>
            <a:r>
              <a:rPr lang="hu-HU" dirty="0" err="1" smtClean="0"/>
              <a:t>materice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Priredila: dr Nora Lazar Šarnjai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914400"/>
          </a:xfrm>
        </p:spPr>
        <p:txBody>
          <a:bodyPr/>
          <a:lstStyle/>
          <a:p>
            <a:r>
              <a:rPr lang="hu-HU" dirty="0" err="1" smtClean="0"/>
              <a:t>Rezultati</a:t>
            </a:r>
            <a:r>
              <a:rPr lang="hu-HU" dirty="0" smtClean="0"/>
              <a:t> Papa </a:t>
            </a:r>
            <a:r>
              <a:rPr lang="hu-HU" dirty="0" err="1" smtClean="0"/>
              <a:t>brisa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/>
              <a:t>Papa </a:t>
            </a:r>
            <a:r>
              <a:rPr lang="hu-HU" dirty="0" err="1" smtClean="0"/>
              <a:t>rezultati</a:t>
            </a:r>
            <a:r>
              <a:rPr lang="hu-HU" dirty="0" smtClean="0"/>
              <a:t> </a:t>
            </a:r>
            <a:r>
              <a:rPr lang="hu-HU" dirty="0" err="1" smtClean="0"/>
              <a:t>mogu</a:t>
            </a:r>
            <a:r>
              <a:rPr lang="hu-HU" dirty="0" smtClean="0"/>
              <a:t> da </a:t>
            </a:r>
            <a:r>
              <a:rPr lang="hu-HU" dirty="0" err="1" smtClean="0"/>
              <a:t>budu</a:t>
            </a:r>
            <a:r>
              <a:rPr lang="hu-HU" dirty="0" smtClean="0"/>
              <a:t>:</a:t>
            </a:r>
          </a:p>
          <a:p>
            <a:r>
              <a:rPr lang="hu-HU" dirty="0" err="1" smtClean="0"/>
              <a:t>Negativan</a:t>
            </a:r>
            <a:r>
              <a:rPr lang="hu-HU" dirty="0" smtClean="0"/>
              <a:t> — Papa </a:t>
            </a:r>
            <a:r>
              <a:rPr lang="hu-HU" dirty="0" err="1" smtClean="0"/>
              <a:t>bris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ne </a:t>
            </a:r>
            <a:r>
              <a:rPr lang="hu-HU" dirty="0" err="1" smtClean="0"/>
              <a:t>pokazuje</a:t>
            </a:r>
            <a:r>
              <a:rPr lang="hu-HU" dirty="0" smtClean="0"/>
              <a:t> </a:t>
            </a:r>
            <a:r>
              <a:rPr lang="hu-HU" dirty="0" err="1" smtClean="0"/>
              <a:t>abnormalne</a:t>
            </a:r>
            <a:r>
              <a:rPr lang="hu-HU" dirty="0" smtClean="0"/>
              <a:t>, </a:t>
            </a:r>
            <a:r>
              <a:rPr lang="hu-HU" dirty="0" err="1" smtClean="0"/>
              <a:t>prekancerogene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kancerogene</a:t>
            </a:r>
            <a:r>
              <a:rPr lang="hu-HU" dirty="0" smtClean="0"/>
              <a:t> </a:t>
            </a:r>
            <a:r>
              <a:rPr lang="hu-HU" dirty="0" err="1" smtClean="0"/>
              <a:t>ćelije</a:t>
            </a:r>
            <a:r>
              <a:rPr lang="hu-HU" dirty="0" smtClean="0"/>
              <a:t> </a:t>
            </a:r>
            <a:r>
              <a:rPr lang="hu-HU" dirty="0" err="1" smtClean="0"/>
              <a:t>označen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"</a:t>
            </a:r>
            <a:r>
              <a:rPr lang="hu-HU" dirty="0" err="1" smtClean="0"/>
              <a:t>Negativan</a:t>
            </a:r>
            <a:r>
              <a:rPr lang="hu-HU" dirty="0" smtClean="0"/>
              <a:t> na </a:t>
            </a:r>
            <a:r>
              <a:rPr lang="hu-HU" dirty="0" err="1" smtClean="0"/>
              <a:t>intraepitelijalne</a:t>
            </a:r>
            <a:r>
              <a:rPr lang="hu-HU" dirty="0" smtClean="0"/>
              <a:t> </a:t>
            </a:r>
            <a:r>
              <a:rPr lang="hu-HU" dirty="0" err="1" smtClean="0"/>
              <a:t>lezije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malignitet</a:t>
            </a:r>
            <a:r>
              <a:rPr lang="hu-HU" dirty="0" smtClean="0"/>
              <a:t>".</a:t>
            </a:r>
          </a:p>
          <a:p>
            <a:r>
              <a:rPr lang="hu-HU" dirty="0" err="1" smtClean="0"/>
              <a:t>Negativan</a:t>
            </a:r>
            <a:r>
              <a:rPr lang="hu-HU" dirty="0" smtClean="0"/>
              <a:t> </a:t>
            </a:r>
            <a:r>
              <a:rPr lang="hu-HU" dirty="0" err="1" smtClean="0"/>
              <a:t>bris</a:t>
            </a:r>
            <a:r>
              <a:rPr lang="hu-HU" dirty="0" smtClean="0"/>
              <a:t> </a:t>
            </a:r>
            <a:r>
              <a:rPr lang="hu-HU" dirty="0" err="1" smtClean="0"/>
              <a:t>može</a:t>
            </a:r>
            <a:r>
              <a:rPr lang="hu-HU" dirty="0" smtClean="0"/>
              <a:t> da </a:t>
            </a:r>
            <a:r>
              <a:rPr lang="hu-HU" dirty="0" err="1" smtClean="0"/>
              <a:t>pokaže</a:t>
            </a:r>
            <a:r>
              <a:rPr lang="hu-HU" dirty="0" smtClean="0"/>
              <a:t> </a:t>
            </a:r>
            <a:r>
              <a:rPr lang="hu-HU" dirty="0" err="1" smtClean="0"/>
              <a:t>druga</a:t>
            </a:r>
            <a:r>
              <a:rPr lang="hu-HU" dirty="0" smtClean="0"/>
              <a:t> </a:t>
            </a:r>
            <a:r>
              <a:rPr lang="hu-HU" dirty="0" err="1" smtClean="0"/>
              <a:t>stanja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vaginalna</a:t>
            </a:r>
            <a:r>
              <a:rPr lang="hu-HU" dirty="0" smtClean="0"/>
              <a:t> </a:t>
            </a:r>
            <a:r>
              <a:rPr lang="hu-HU" dirty="0" err="1" smtClean="0"/>
              <a:t>infekcija</a:t>
            </a:r>
            <a:r>
              <a:rPr lang="hu-HU" dirty="0" smtClean="0"/>
              <a:t> (</a:t>
            </a:r>
            <a:r>
              <a:rPr lang="hu-HU" dirty="0" err="1" smtClean="0"/>
              <a:t>trihomonijaza</a:t>
            </a:r>
            <a:r>
              <a:rPr lang="hu-HU" dirty="0" smtClean="0"/>
              <a:t>, </a:t>
            </a:r>
            <a:r>
              <a:rPr lang="hu-HU" dirty="0" err="1" smtClean="0"/>
              <a:t>gljivice</a:t>
            </a:r>
            <a:r>
              <a:rPr lang="hu-HU" dirty="0" smtClean="0"/>
              <a:t>, </a:t>
            </a:r>
            <a:r>
              <a:rPr lang="hu-HU" dirty="0" err="1" smtClean="0"/>
              <a:t>herpes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bakterijska</a:t>
            </a:r>
            <a:r>
              <a:rPr lang="hu-HU" dirty="0" smtClean="0"/>
              <a:t> </a:t>
            </a:r>
            <a:r>
              <a:rPr lang="hu-HU" dirty="0" err="1" smtClean="0"/>
              <a:t>vaginoza</a:t>
            </a:r>
            <a:r>
              <a:rPr lang="hu-HU" dirty="0" smtClean="0"/>
              <a:t>)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ćelijske</a:t>
            </a:r>
            <a:r>
              <a:rPr lang="hu-HU" dirty="0" smtClean="0"/>
              <a:t> </a:t>
            </a:r>
            <a:r>
              <a:rPr lang="hu-HU" dirty="0" err="1" smtClean="0"/>
              <a:t>promene</a:t>
            </a:r>
            <a:r>
              <a:rPr lang="hu-HU" dirty="0" smtClean="0"/>
              <a:t> </a:t>
            </a:r>
            <a:r>
              <a:rPr lang="hu-HU" dirty="0" err="1" smtClean="0"/>
              <a:t>povezane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vaginalnom</a:t>
            </a:r>
            <a:r>
              <a:rPr lang="hu-HU" dirty="0" smtClean="0"/>
              <a:t> </a:t>
            </a:r>
            <a:r>
              <a:rPr lang="hu-HU" dirty="0" err="1" smtClean="0"/>
              <a:t>suvoćom</a:t>
            </a:r>
            <a:r>
              <a:rPr lang="hu-HU" dirty="0" smtClean="0"/>
              <a:t>, </a:t>
            </a:r>
            <a:r>
              <a:rPr lang="hu-HU" dirty="0" err="1" smtClean="0"/>
              <a:t>terapijom</a:t>
            </a:r>
            <a:r>
              <a:rPr lang="hu-HU" dirty="0" smtClean="0"/>
              <a:t> </a:t>
            </a:r>
            <a:r>
              <a:rPr lang="hu-HU" dirty="0" err="1" smtClean="0"/>
              <a:t>zračenjem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intrauterinom</a:t>
            </a:r>
            <a:r>
              <a:rPr lang="hu-HU" dirty="0" smtClean="0"/>
              <a:t> </a:t>
            </a:r>
            <a:r>
              <a:rPr lang="hu-HU" dirty="0" err="1" smtClean="0"/>
              <a:t>spiralom</a:t>
            </a:r>
            <a:r>
              <a:rPr lang="hu-HU" dirty="0" smtClean="0"/>
              <a:t> (IUS). U </a:t>
            </a:r>
            <a:r>
              <a:rPr lang="hu-HU" dirty="0" err="1" smtClean="0"/>
              <a:t>nekim</a:t>
            </a:r>
            <a:r>
              <a:rPr lang="hu-HU" dirty="0" smtClean="0"/>
              <a:t> </a:t>
            </a:r>
            <a:r>
              <a:rPr lang="hu-HU" dirty="0" err="1" smtClean="0"/>
              <a:t>slučajevima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potrebni</a:t>
            </a:r>
            <a:r>
              <a:rPr lang="hu-HU" dirty="0" smtClean="0"/>
              <a:t> </a:t>
            </a:r>
            <a:r>
              <a:rPr lang="hu-HU" dirty="0" err="1" smtClean="0"/>
              <a:t>dodatni</a:t>
            </a:r>
            <a:r>
              <a:rPr lang="hu-HU" dirty="0" smtClean="0"/>
              <a:t> testovi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tretman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Abnormalni</a:t>
            </a:r>
            <a:r>
              <a:rPr lang="hu-HU" dirty="0" smtClean="0"/>
              <a:t> </a:t>
            </a:r>
            <a:r>
              <a:rPr lang="hu-HU" dirty="0" err="1" smtClean="0"/>
              <a:t>rezultati</a:t>
            </a:r>
            <a:r>
              <a:rPr lang="hu-HU" dirty="0" smtClean="0"/>
              <a:t> — </a:t>
            </a:r>
            <a:r>
              <a:rPr lang="hu-HU" dirty="0" err="1" smtClean="0"/>
              <a:t>Cervikalne</a:t>
            </a:r>
            <a:r>
              <a:rPr lang="hu-HU" dirty="0" smtClean="0"/>
              <a:t> </a:t>
            </a:r>
            <a:r>
              <a:rPr lang="hu-HU" dirty="0" err="1" smtClean="0"/>
              <a:t>ćelije</a:t>
            </a:r>
            <a:r>
              <a:rPr lang="hu-HU" dirty="0" smtClean="0"/>
              <a:t> </a:t>
            </a:r>
            <a:r>
              <a:rPr lang="hu-HU" dirty="0" err="1" smtClean="0"/>
              <a:t>mogu</a:t>
            </a:r>
            <a:r>
              <a:rPr lang="hu-HU" dirty="0" smtClean="0"/>
              <a:t> da </a:t>
            </a:r>
            <a:r>
              <a:rPr lang="hu-HU" dirty="0" err="1" smtClean="0"/>
              <a:t>budu</a:t>
            </a:r>
            <a:r>
              <a:rPr lang="hu-HU" dirty="0" smtClean="0"/>
              <a:t> </a:t>
            </a:r>
            <a:r>
              <a:rPr lang="hu-HU" dirty="0" err="1" smtClean="0"/>
              <a:t>abnormalne</a:t>
            </a:r>
            <a:r>
              <a:rPr lang="hu-HU" dirty="0" smtClean="0"/>
              <a:t> </a:t>
            </a:r>
            <a:r>
              <a:rPr lang="hu-HU" dirty="0" err="1" smtClean="0"/>
              <a:t>iz</a:t>
            </a:r>
            <a:r>
              <a:rPr lang="hu-HU" dirty="0" smtClean="0"/>
              <a:t> </a:t>
            </a:r>
            <a:r>
              <a:rPr lang="hu-HU" dirty="0" err="1" smtClean="0"/>
              <a:t>više</a:t>
            </a:r>
            <a:r>
              <a:rPr lang="hu-HU" dirty="0" smtClean="0"/>
              <a:t> </a:t>
            </a:r>
            <a:r>
              <a:rPr lang="hu-HU" dirty="0" err="1" smtClean="0"/>
              <a:t>razloga</a:t>
            </a:r>
            <a:r>
              <a:rPr lang="hu-HU" dirty="0" smtClean="0"/>
              <a:t>. Na primer, </a:t>
            </a:r>
            <a:r>
              <a:rPr lang="hu-HU" dirty="0" err="1" smtClean="0"/>
              <a:t>žene</a:t>
            </a:r>
            <a:r>
              <a:rPr lang="hu-HU" dirty="0" smtClean="0"/>
              <a:t> </a:t>
            </a:r>
            <a:r>
              <a:rPr lang="hu-HU" dirty="0" err="1" smtClean="0"/>
              <a:t>mogu</a:t>
            </a:r>
            <a:r>
              <a:rPr lang="hu-HU" dirty="0" smtClean="0"/>
              <a:t> da </a:t>
            </a:r>
            <a:r>
              <a:rPr lang="hu-HU" dirty="0" err="1" smtClean="0"/>
              <a:t>imaju</a:t>
            </a:r>
            <a:r>
              <a:rPr lang="hu-HU" dirty="0" smtClean="0"/>
              <a:t> </a:t>
            </a:r>
            <a:r>
              <a:rPr lang="hu-HU" dirty="0" err="1" smtClean="0"/>
              <a:t>niske</a:t>
            </a:r>
            <a:r>
              <a:rPr lang="hu-HU" dirty="0" smtClean="0"/>
              <a:t> </a:t>
            </a:r>
            <a:r>
              <a:rPr lang="hu-HU" dirty="0" err="1" smtClean="0"/>
              <a:t>nivoe</a:t>
            </a:r>
            <a:r>
              <a:rPr lang="hu-HU" dirty="0" smtClean="0"/>
              <a:t> </a:t>
            </a:r>
            <a:r>
              <a:rPr lang="hu-HU" dirty="0" err="1" smtClean="0"/>
              <a:t>estrogena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cervikalnu</a:t>
            </a:r>
            <a:r>
              <a:rPr lang="hu-HU" dirty="0" smtClean="0"/>
              <a:t> </a:t>
            </a:r>
            <a:r>
              <a:rPr lang="hu-HU" dirty="0" err="1" smtClean="0"/>
              <a:t>infekciju</a:t>
            </a:r>
            <a:r>
              <a:rPr lang="hu-HU" dirty="0" smtClean="0"/>
              <a:t>,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mogu</a:t>
            </a:r>
            <a:r>
              <a:rPr lang="hu-HU" dirty="0" smtClean="0"/>
              <a:t> </a:t>
            </a:r>
            <a:r>
              <a:rPr lang="hu-HU" dirty="0" err="1" smtClean="0"/>
              <a:t>da</a:t>
            </a:r>
            <a:r>
              <a:rPr lang="hu-HU" dirty="0" smtClean="0"/>
              <a:t> </a:t>
            </a:r>
            <a:r>
              <a:rPr lang="hu-HU" dirty="0" err="1" smtClean="0"/>
              <a:t>imaju</a:t>
            </a:r>
            <a:r>
              <a:rPr lang="hu-HU" dirty="0" smtClean="0"/>
              <a:t> </a:t>
            </a:r>
            <a:r>
              <a:rPr lang="hu-HU" dirty="0" err="1" smtClean="0"/>
              <a:t>prekancerogenie</a:t>
            </a:r>
            <a:r>
              <a:rPr lang="hu-HU" dirty="0" smtClean="0"/>
              <a:t> </a:t>
            </a:r>
            <a:r>
              <a:rPr lang="hu-HU" dirty="0" err="1" smtClean="0"/>
              <a:t>lezije</a:t>
            </a:r>
            <a:r>
              <a:rPr lang="hu-HU" dirty="0" smtClean="0"/>
              <a:t> </a:t>
            </a:r>
            <a:r>
              <a:rPr lang="hu-HU" dirty="0" err="1" smtClean="0"/>
              <a:t>cerviksa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čak</a:t>
            </a:r>
            <a:r>
              <a:rPr lang="hu-HU" dirty="0" smtClean="0"/>
              <a:t> i </a:t>
            </a:r>
            <a:r>
              <a:rPr lang="hu-HU" dirty="0" err="1" smtClean="0"/>
              <a:t>kancer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914400"/>
          </a:xfrm>
        </p:spPr>
        <p:txBody>
          <a:bodyPr/>
          <a:lstStyle/>
          <a:p>
            <a:r>
              <a:rPr lang="hu-HU" sz="3200" dirty="0" smtClean="0"/>
              <a:t>Da </a:t>
            </a:r>
            <a:r>
              <a:rPr lang="hu-HU" sz="3200" dirty="0" err="1" smtClean="0"/>
              <a:t>li</a:t>
            </a:r>
            <a:r>
              <a:rPr lang="hu-HU" sz="3200" dirty="0" smtClean="0"/>
              <a:t> </a:t>
            </a:r>
            <a:r>
              <a:rPr lang="hu-HU" sz="3200" dirty="0" err="1" smtClean="0"/>
              <a:t>je</a:t>
            </a:r>
            <a:r>
              <a:rPr lang="hu-HU" sz="3200" dirty="0" smtClean="0"/>
              <a:t> </a:t>
            </a:r>
            <a:r>
              <a:rPr lang="hu-HU" sz="3200" dirty="0" err="1" smtClean="0"/>
              <a:t>potrebno</a:t>
            </a:r>
            <a:r>
              <a:rPr lang="hu-HU" sz="3200" dirty="0" smtClean="0"/>
              <a:t> </a:t>
            </a:r>
            <a:r>
              <a:rPr lang="hu-HU" sz="3200" dirty="0" err="1" smtClean="0"/>
              <a:t>ponoviti</a:t>
            </a:r>
            <a:r>
              <a:rPr lang="hu-HU" sz="3200" dirty="0" smtClean="0"/>
              <a:t> </a:t>
            </a:r>
            <a:r>
              <a:rPr lang="hu-HU" sz="3200" dirty="0" err="1" smtClean="0"/>
              <a:t>nalaz</a:t>
            </a:r>
            <a:r>
              <a:rPr lang="hu-HU" sz="3200" dirty="0" smtClean="0"/>
              <a:t> Pap-a test?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Ukoliko</a:t>
            </a:r>
            <a:r>
              <a:rPr lang="hu-HU" dirty="0" smtClean="0"/>
              <a:t> </a:t>
            </a:r>
            <a:r>
              <a:rPr lang="hu-HU" dirty="0" err="1" smtClean="0"/>
              <a:t>nalaz</a:t>
            </a:r>
            <a:r>
              <a:rPr lang="hu-HU" dirty="0" smtClean="0"/>
              <a:t> Pap-a </a:t>
            </a:r>
            <a:r>
              <a:rPr lang="hu-HU" dirty="0" err="1" smtClean="0"/>
              <a:t>testa</a:t>
            </a:r>
            <a:r>
              <a:rPr lang="hu-HU" dirty="0" smtClean="0"/>
              <a:t> </a:t>
            </a:r>
            <a:r>
              <a:rPr lang="hu-HU" dirty="0" err="1" smtClean="0"/>
              <a:t>ukazuje</a:t>
            </a:r>
            <a:r>
              <a:rPr lang="hu-HU" dirty="0" smtClean="0"/>
              <a:t> na </a:t>
            </a:r>
            <a:r>
              <a:rPr lang="hu-HU" dirty="0" err="1" smtClean="0"/>
              <a:t>premaligno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maligno</a:t>
            </a:r>
            <a:r>
              <a:rPr lang="hu-HU" dirty="0" smtClean="0"/>
              <a:t> </a:t>
            </a:r>
            <a:r>
              <a:rPr lang="hu-HU" dirty="0" err="1" smtClean="0"/>
              <a:t>stanje</a:t>
            </a:r>
            <a:r>
              <a:rPr lang="hu-HU" dirty="0" smtClean="0"/>
              <a:t>, </a:t>
            </a:r>
            <a:r>
              <a:rPr lang="hu-HU" dirty="0" err="1" smtClean="0"/>
              <a:t>potrebno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ponoviti</a:t>
            </a:r>
            <a:r>
              <a:rPr lang="hu-HU" dirty="0" smtClean="0"/>
              <a:t> </a:t>
            </a:r>
            <a:r>
              <a:rPr lang="hu-HU" dirty="0" err="1" smtClean="0"/>
              <a:t>nalaz</a:t>
            </a:r>
            <a:r>
              <a:rPr lang="hu-HU" dirty="0" smtClean="0"/>
              <a:t>. </a:t>
            </a:r>
            <a:r>
              <a:rPr lang="hu-HU" dirty="0" err="1" smtClean="0"/>
              <a:t>Neophodno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da se </a:t>
            </a:r>
            <a:r>
              <a:rPr lang="hu-HU" dirty="0" err="1" smtClean="0"/>
              <a:t>cerviks</a:t>
            </a:r>
            <a:r>
              <a:rPr lang="hu-HU" dirty="0" smtClean="0"/>
              <a:t> </a:t>
            </a:r>
            <a:r>
              <a:rPr lang="hu-HU" dirty="0" err="1" smtClean="0"/>
              <a:t>pogleda</a:t>
            </a:r>
            <a:r>
              <a:rPr lang="hu-HU" dirty="0" smtClean="0"/>
              <a:t> </a:t>
            </a:r>
            <a:r>
              <a:rPr lang="hu-HU" dirty="0" err="1" smtClean="0"/>
              <a:t>pod</a:t>
            </a:r>
            <a:r>
              <a:rPr lang="hu-HU" dirty="0" smtClean="0"/>
              <a:t> </a:t>
            </a:r>
            <a:r>
              <a:rPr lang="hu-HU" dirty="0" err="1" smtClean="0"/>
              <a:t>uveličanjem</a:t>
            </a:r>
            <a:r>
              <a:rPr lang="hu-HU" dirty="0" smtClean="0"/>
              <a:t>, </a:t>
            </a:r>
            <a:r>
              <a:rPr lang="hu-HU" dirty="0" err="1" smtClean="0"/>
              <a:t>uz</a:t>
            </a:r>
            <a:r>
              <a:rPr lang="hu-HU" dirty="0" smtClean="0"/>
              <a:t> </a:t>
            </a:r>
            <a:r>
              <a:rPr lang="hu-HU" dirty="0" err="1" smtClean="0"/>
              <a:t>pomoć</a:t>
            </a:r>
            <a:r>
              <a:rPr lang="hu-HU" dirty="0" smtClean="0"/>
              <a:t> </a:t>
            </a:r>
            <a:r>
              <a:rPr lang="hu-HU" dirty="0" err="1" smtClean="0"/>
              <a:t>optičkog</a:t>
            </a:r>
            <a:r>
              <a:rPr lang="hu-HU" dirty="0" smtClean="0"/>
              <a:t> </a:t>
            </a:r>
            <a:r>
              <a:rPr lang="hu-HU" dirty="0" err="1" smtClean="0"/>
              <a:t>instrumenta</a:t>
            </a:r>
            <a:r>
              <a:rPr lang="hu-HU" dirty="0" smtClean="0"/>
              <a:t> – </a:t>
            </a:r>
            <a:r>
              <a:rPr lang="hu-HU" dirty="0" err="1" smtClean="0"/>
              <a:t>kolposkopa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err="1" smtClean="0"/>
              <a:t>Šta</a:t>
            </a:r>
            <a:r>
              <a:rPr lang="hu-HU" sz="3200" dirty="0" smtClean="0"/>
              <a:t> se </a:t>
            </a:r>
            <a:r>
              <a:rPr lang="hu-HU" sz="3200" dirty="0" err="1" smtClean="0"/>
              <a:t>može</a:t>
            </a:r>
            <a:r>
              <a:rPr lang="hu-HU" sz="3200" dirty="0" smtClean="0"/>
              <a:t> </a:t>
            </a:r>
            <a:r>
              <a:rPr lang="hu-HU" sz="3200" dirty="0" err="1" smtClean="0"/>
              <a:t>videti</a:t>
            </a:r>
            <a:r>
              <a:rPr lang="hu-HU" sz="3200" dirty="0" smtClean="0"/>
              <a:t> </a:t>
            </a:r>
            <a:r>
              <a:rPr lang="hu-HU" sz="3200" dirty="0" err="1" smtClean="0"/>
              <a:t>kolposkopskim</a:t>
            </a:r>
            <a:r>
              <a:rPr lang="hu-HU" sz="3200" dirty="0" smtClean="0"/>
              <a:t> </a:t>
            </a:r>
            <a:r>
              <a:rPr lang="hu-HU" sz="3200" dirty="0" err="1" smtClean="0"/>
              <a:t>pregledom</a:t>
            </a:r>
            <a:r>
              <a:rPr lang="hu-HU" sz="3200" dirty="0" smtClean="0"/>
              <a:t>?</a:t>
            </a:r>
            <a:br>
              <a:rPr lang="hu-HU" sz="3200" dirty="0" smtClean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Kolposkopskim</a:t>
            </a:r>
            <a:r>
              <a:rPr lang="hu-HU" dirty="0" smtClean="0"/>
              <a:t> </a:t>
            </a:r>
            <a:r>
              <a:rPr lang="hu-HU" dirty="0" err="1" smtClean="0"/>
              <a:t>pregledom</a:t>
            </a:r>
            <a:r>
              <a:rPr lang="hu-HU" dirty="0" smtClean="0"/>
              <a:t> se </a:t>
            </a:r>
            <a:r>
              <a:rPr lang="hu-HU" dirty="0" err="1" smtClean="0"/>
              <a:t>može</a:t>
            </a:r>
            <a:r>
              <a:rPr lang="hu-HU" dirty="0" smtClean="0"/>
              <a:t> </a:t>
            </a:r>
            <a:r>
              <a:rPr lang="hu-HU" dirty="0" err="1" smtClean="0"/>
              <a:t>registrovati</a:t>
            </a:r>
            <a:r>
              <a:rPr lang="hu-HU" dirty="0" smtClean="0"/>
              <a:t> i </a:t>
            </a:r>
            <a:r>
              <a:rPr lang="hu-HU" dirty="0" err="1" smtClean="0"/>
              <a:t>abnormalna</a:t>
            </a:r>
            <a:r>
              <a:rPr lang="hu-HU" dirty="0" smtClean="0"/>
              <a:t> </a:t>
            </a:r>
            <a:r>
              <a:rPr lang="hu-HU" dirty="0" err="1" smtClean="0"/>
              <a:t>vaskularizacija</a:t>
            </a:r>
            <a:r>
              <a:rPr lang="hu-HU" dirty="0" smtClean="0"/>
              <a:t>. </a:t>
            </a:r>
            <a:r>
              <a:rPr lang="hu-HU" dirty="0" err="1" smtClean="0"/>
              <a:t>Neoplazija</a:t>
            </a:r>
            <a:r>
              <a:rPr lang="hu-HU" dirty="0" smtClean="0"/>
              <a:t> </a:t>
            </a:r>
            <a:r>
              <a:rPr lang="hu-HU" dirty="0" err="1" smtClean="0"/>
              <a:t>označava</a:t>
            </a:r>
            <a:r>
              <a:rPr lang="hu-HU" dirty="0" smtClean="0"/>
              <a:t> </a:t>
            </a:r>
            <a:r>
              <a:rPr lang="hu-HU" dirty="0" err="1" smtClean="0"/>
              <a:t>novi</a:t>
            </a:r>
            <a:r>
              <a:rPr lang="hu-HU" dirty="0" smtClean="0"/>
              <a:t> </a:t>
            </a:r>
            <a:r>
              <a:rPr lang="hu-HU" dirty="0" err="1" smtClean="0"/>
              <a:t>rast</a:t>
            </a:r>
            <a:r>
              <a:rPr lang="hu-HU" dirty="0" smtClean="0"/>
              <a:t>, a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povezan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novom</a:t>
            </a:r>
            <a:r>
              <a:rPr lang="hu-HU" dirty="0" smtClean="0"/>
              <a:t> </a:t>
            </a:r>
            <a:r>
              <a:rPr lang="hu-HU" dirty="0" err="1" smtClean="0"/>
              <a:t>vaskularizacijom</a:t>
            </a:r>
            <a:r>
              <a:rPr lang="hu-HU" dirty="0" smtClean="0"/>
              <a:t>, </a:t>
            </a:r>
            <a:r>
              <a:rPr lang="hu-HU" dirty="0" err="1" smtClean="0"/>
              <a:t>pri</a:t>
            </a:r>
            <a:r>
              <a:rPr lang="hu-HU" dirty="0" smtClean="0"/>
              <a:t> </a:t>
            </a:r>
            <a:r>
              <a:rPr lang="hu-HU" dirty="0" err="1" smtClean="0"/>
              <a:t>čemu</a:t>
            </a:r>
            <a:r>
              <a:rPr lang="hu-HU" dirty="0" smtClean="0"/>
              <a:t> se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osnovna</a:t>
            </a:r>
            <a:r>
              <a:rPr lang="hu-HU" dirty="0" smtClean="0"/>
              <a:t> </a:t>
            </a:r>
            <a:r>
              <a:rPr lang="hu-HU" dirty="0" err="1" smtClean="0"/>
              <a:t>karakteristika</a:t>
            </a:r>
            <a:r>
              <a:rPr lang="hu-HU" dirty="0" smtClean="0"/>
              <a:t> </a:t>
            </a:r>
            <a:r>
              <a:rPr lang="hu-HU" dirty="0" err="1" smtClean="0"/>
              <a:t>pojavljuju</a:t>
            </a:r>
            <a:r>
              <a:rPr lang="hu-HU" dirty="0" smtClean="0"/>
              <a:t> </a:t>
            </a:r>
            <a:r>
              <a:rPr lang="hu-HU" dirty="0" err="1" smtClean="0"/>
              <a:t>novonastale</a:t>
            </a:r>
            <a:r>
              <a:rPr lang="hu-HU" dirty="0" smtClean="0"/>
              <a:t> </a:t>
            </a:r>
            <a:r>
              <a:rPr lang="hu-HU" dirty="0" err="1" smtClean="0"/>
              <a:t>vaskularne</a:t>
            </a:r>
            <a:r>
              <a:rPr lang="hu-HU" dirty="0" smtClean="0"/>
              <a:t> </a:t>
            </a:r>
            <a:r>
              <a:rPr lang="hu-HU" dirty="0" err="1" smtClean="0"/>
              <a:t>šare</a:t>
            </a:r>
            <a:r>
              <a:rPr lang="hu-HU" dirty="0" smtClean="0"/>
              <a:t>,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nepravilno</a:t>
            </a:r>
            <a:r>
              <a:rPr lang="hu-HU" dirty="0" smtClean="0"/>
              <a:t> (</a:t>
            </a:r>
            <a:r>
              <a:rPr lang="hu-HU" dirty="0" err="1" smtClean="0"/>
              <a:t>abnormalno</a:t>
            </a:r>
            <a:r>
              <a:rPr lang="hu-HU" dirty="0" smtClean="0"/>
              <a:t>) </a:t>
            </a:r>
            <a:r>
              <a:rPr lang="hu-HU" dirty="0" err="1" smtClean="0"/>
              <a:t>grananje</a:t>
            </a:r>
            <a:r>
              <a:rPr lang="hu-HU" dirty="0" smtClean="0"/>
              <a:t> </a:t>
            </a:r>
            <a:r>
              <a:rPr lang="hu-HU" dirty="0" err="1" smtClean="0"/>
              <a:t>krvnih</a:t>
            </a:r>
            <a:r>
              <a:rPr lang="hu-HU" dirty="0" smtClean="0"/>
              <a:t> </a:t>
            </a:r>
            <a:r>
              <a:rPr lang="hu-HU" dirty="0" err="1" smtClean="0"/>
              <a:t>sudova</a:t>
            </a:r>
            <a:r>
              <a:rPr lang="hu-HU" dirty="0" smtClean="0"/>
              <a:t>.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vaskularizacija</a:t>
            </a:r>
            <a:r>
              <a:rPr lang="hu-HU" dirty="0" smtClean="0"/>
              <a:t>  </a:t>
            </a:r>
            <a:r>
              <a:rPr lang="hu-HU" dirty="0" err="1" smtClean="0"/>
              <a:t>abnormalnija</a:t>
            </a:r>
            <a:r>
              <a:rPr lang="hu-HU" dirty="0" smtClean="0"/>
              <a:t>,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displazna</a:t>
            </a:r>
            <a:r>
              <a:rPr lang="hu-HU" dirty="0" smtClean="0"/>
              <a:t> </a:t>
            </a:r>
            <a:r>
              <a:rPr lang="hu-HU" dirty="0" err="1" smtClean="0"/>
              <a:t>promena</a:t>
            </a:r>
            <a:r>
              <a:rPr lang="hu-HU" dirty="0" smtClean="0"/>
              <a:t> </a:t>
            </a:r>
            <a:r>
              <a:rPr lang="hu-HU" dirty="0" err="1" smtClean="0"/>
              <a:t>teža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Ukoliko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kolposkopija</a:t>
            </a:r>
            <a:r>
              <a:rPr lang="hu-HU" dirty="0" smtClean="0"/>
              <a:t> </a:t>
            </a:r>
            <a:r>
              <a:rPr lang="hu-HU" dirty="0" err="1" smtClean="0"/>
              <a:t>adekvatno</a:t>
            </a:r>
            <a:r>
              <a:rPr lang="hu-HU" dirty="0" smtClean="0"/>
              <a:t> </a:t>
            </a:r>
            <a:r>
              <a:rPr lang="hu-HU" dirty="0" err="1" smtClean="0"/>
              <a:t>izvedena</a:t>
            </a:r>
            <a:r>
              <a:rPr lang="hu-HU" dirty="0" smtClean="0"/>
              <a:t>,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označava</a:t>
            </a:r>
            <a:r>
              <a:rPr lang="hu-HU" dirty="0" smtClean="0"/>
              <a:t> </a:t>
            </a:r>
            <a:r>
              <a:rPr lang="hu-HU" dirty="0" err="1" smtClean="0"/>
              <a:t>vizuelizaciju</a:t>
            </a:r>
            <a:r>
              <a:rPr lang="hu-HU" dirty="0" smtClean="0"/>
              <a:t> </a:t>
            </a:r>
            <a:r>
              <a:rPr lang="hu-HU" dirty="0" err="1" smtClean="0"/>
              <a:t>svih</a:t>
            </a:r>
            <a:r>
              <a:rPr lang="hu-HU" dirty="0" smtClean="0"/>
              <a:t> </a:t>
            </a:r>
            <a:r>
              <a:rPr lang="hu-HU" dirty="0" err="1" smtClean="0"/>
              <a:t>abnormalnih</a:t>
            </a:r>
            <a:r>
              <a:rPr lang="hu-HU" dirty="0" smtClean="0"/>
              <a:t> </a:t>
            </a:r>
            <a:r>
              <a:rPr lang="hu-HU" dirty="0" err="1" smtClean="0"/>
              <a:t>polja</a:t>
            </a:r>
            <a:r>
              <a:rPr lang="hu-HU" dirty="0" smtClean="0"/>
              <a:t>, </a:t>
            </a:r>
            <a:r>
              <a:rPr lang="hu-HU" dirty="0" err="1" smtClean="0"/>
              <a:t>tada</a:t>
            </a:r>
            <a:r>
              <a:rPr lang="hu-HU" dirty="0" smtClean="0"/>
              <a:t> se </a:t>
            </a:r>
            <a:r>
              <a:rPr lang="hu-HU" dirty="0" err="1" smtClean="0"/>
              <a:t>uzima</a:t>
            </a:r>
            <a:r>
              <a:rPr lang="hu-HU" dirty="0" smtClean="0"/>
              <a:t> </a:t>
            </a:r>
            <a:r>
              <a:rPr lang="hu-HU" dirty="0" err="1" smtClean="0"/>
              <a:t>biopsija</a:t>
            </a:r>
            <a:r>
              <a:rPr lang="hu-HU" dirty="0" smtClean="0"/>
              <a:t> </a:t>
            </a:r>
            <a:r>
              <a:rPr lang="hu-HU" dirty="0" err="1" smtClean="0"/>
              <a:t>abnormalnih</a:t>
            </a:r>
            <a:r>
              <a:rPr lang="hu-HU" dirty="0" smtClean="0"/>
              <a:t> </a:t>
            </a:r>
            <a:r>
              <a:rPr lang="hu-HU" dirty="0" err="1" smtClean="0"/>
              <a:t>polja</a:t>
            </a:r>
            <a:r>
              <a:rPr lang="hu-HU" dirty="0" smtClean="0"/>
              <a:t> i </a:t>
            </a:r>
            <a:r>
              <a:rPr lang="hu-HU" dirty="0" err="1" smtClean="0"/>
              <a:t>šalje</a:t>
            </a:r>
            <a:r>
              <a:rPr lang="hu-HU" dirty="0" smtClean="0"/>
              <a:t> na </a:t>
            </a:r>
            <a:r>
              <a:rPr lang="hu-HU" dirty="0" err="1" smtClean="0"/>
              <a:t>patološku</a:t>
            </a:r>
            <a:r>
              <a:rPr lang="hu-HU" dirty="0" smtClean="0"/>
              <a:t> </a:t>
            </a:r>
            <a:r>
              <a:rPr lang="hu-HU" dirty="0" err="1" smtClean="0"/>
              <a:t>pretragu</a:t>
            </a:r>
            <a:r>
              <a:rPr lang="hu-HU" dirty="0" smtClean="0"/>
              <a:t>. Na </a:t>
            </a:r>
            <a:r>
              <a:rPr lang="hu-HU" dirty="0" err="1" smtClean="0"/>
              <a:t>osnovu</a:t>
            </a:r>
            <a:r>
              <a:rPr lang="hu-HU" dirty="0" smtClean="0"/>
              <a:t> </a:t>
            </a:r>
            <a:r>
              <a:rPr lang="hu-HU" dirty="0" err="1" smtClean="0"/>
              <a:t>dobijenog</a:t>
            </a:r>
            <a:r>
              <a:rPr lang="hu-HU" dirty="0" smtClean="0"/>
              <a:t> </a:t>
            </a:r>
            <a:r>
              <a:rPr lang="hu-HU" dirty="0" err="1" smtClean="0"/>
              <a:t>nalaza</a:t>
            </a:r>
            <a:r>
              <a:rPr lang="hu-HU" dirty="0" smtClean="0"/>
              <a:t> </a:t>
            </a:r>
            <a:r>
              <a:rPr lang="hu-HU" dirty="0" err="1" smtClean="0"/>
              <a:t>patologa</a:t>
            </a:r>
            <a:r>
              <a:rPr lang="hu-HU" dirty="0" smtClean="0"/>
              <a:t> i </a:t>
            </a:r>
            <a:r>
              <a:rPr lang="hu-HU" dirty="0" err="1" smtClean="0"/>
              <a:t>postavljanja</a:t>
            </a:r>
            <a:r>
              <a:rPr lang="hu-HU" dirty="0" smtClean="0"/>
              <a:t> </a:t>
            </a:r>
            <a:r>
              <a:rPr lang="hu-HU" dirty="0" err="1" smtClean="0"/>
              <a:t>dijagnoze</a:t>
            </a:r>
            <a:r>
              <a:rPr lang="hu-HU" dirty="0" smtClean="0"/>
              <a:t>, </a:t>
            </a:r>
            <a:r>
              <a:rPr lang="hu-HU" dirty="0" err="1" smtClean="0"/>
              <a:t>ordinirajući</a:t>
            </a:r>
            <a:r>
              <a:rPr lang="hu-HU" dirty="0" smtClean="0"/>
              <a:t> </a:t>
            </a:r>
            <a:r>
              <a:rPr lang="hu-HU" dirty="0" err="1" smtClean="0"/>
              <a:t>lekar</a:t>
            </a:r>
            <a:r>
              <a:rPr lang="hu-HU" dirty="0" smtClean="0"/>
              <a:t> </a:t>
            </a:r>
            <a:r>
              <a:rPr lang="hu-HU" dirty="0" err="1" smtClean="0"/>
              <a:t>će</a:t>
            </a:r>
            <a:r>
              <a:rPr lang="hu-HU" dirty="0" smtClean="0"/>
              <a:t> da </a:t>
            </a:r>
            <a:r>
              <a:rPr lang="hu-HU" dirty="0" err="1" smtClean="0"/>
              <a:t>isplanira</a:t>
            </a:r>
            <a:r>
              <a:rPr lang="hu-HU" dirty="0" smtClean="0"/>
              <a:t> </a:t>
            </a:r>
            <a:r>
              <a:rPr lang="hu-HU" dirty="0" err="1" smtClean="0"/>
              <a:t>dalji</a:t>
            </a:r>
            <a:r>
              <a:rPr lang="hu-HU" dirty="0" smtClean="0"/>
              <a:t> tok i </a:t>
            </a:r>
            <a:r>
              <a:rPr lang="hu-HU" dirty="0" err="1" smtClean="0"/>
              <a:t>adekvatan</a:t>
            </a:r>
            <a:r>
              <a:rPr lang="hu-HU" dirty="0" smtClean="0"/>
              <a:t> </a:t>
            </a:r>
            <a:r>
              <a:rPr lang="hu-HU" dirty="0" err="1" smtClean="0"/>
              <a:t>individualni</a:t>
            </a:r>
            <a:r>
              <a:rPr lang="hu-HU" dirty="0" smtClean="0"/>
              <a:t> </a:t>
            </a:r>
            <a:r>
              <a:rPr lang="hu-HU" dirty="0" err="1" smtClean="0"/>
              <a:t>tretman</a:t>
            </a:r>
            <a:r>
              <a:rPr lang="hu-HU" dirty="0" smtClean="0"/>
              <a:t> </a:t>
            </a:r>
            <a:r>
              <a:rPr lang="hu-HU" dirty="0" err="1" smtClean="0"/>
              <a:t>grlića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Drugi</a:t>
            </a:r>
            <a:r>
              <a:rPr lang="hu-HU" dirty="0" smtClean="0"/>
              <a:t> </a:t>
            </a:r>
            <a:r>
              <a:rPr lang="hu-HU" dirty="0" err="1" smtClean="0"/>
              <a:t>aspekti</a:t>
            </a:r>
            <a:r>
              <a:rPr lang="hu-HU" dirty="0" smtClean="0"/>
              <a:t> </a:t>
            </a:r>
            <a:r>
              <a:rPr lang="hu-HU" dirty="0" err="1" smtClean="0"/>
              <a:t>prevencije</a:t>
            </a:r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err="1" smtClean="0"/>
              <a:t>Seksualni</a:t>
            </a:r>
            <a:r>
              <a:rPr lang="hu-HU" dirty="0" smtClean="0"/>
              <a:t> kontakt — </a:t>
            </a:r>
            <a:r>
              <a:rPr lang="hu-HU" dirty="0" err="1" smtClean="0"/>
              <a:t>Potpuno</a:t>
            </a:r>
            <a:r>
              <a:rPr lang="hu-HU" dirty="0" smtClean="0"/>
              <a:t> </a:t>
            </a:r>
            <a:r>
              <a:rPr lang="hu-HU" dirty="0" err="1" smtClean="0"/>
              <a:t>izbegavanje</a:t>
            </a:r>
            <a:r>
              <a:rPr lang="hu-HU" dirty="0" smtClean="0"/>
              <a:t> </a:t>
            </a:r>
            <a:r>
              <a:rPr lang="hu-HU" dirty="0" err="1" smtClean="0"/>
              <a:t>seksualnog</a:t>
            </a:r>
            <a:r>
              <a:rPr lang="hu-HU" dirty="0" smtClean="0"/>
              <a:t> </a:t>
            </a:r>
            <a:r>
              <a:rPr lang="hu-HU" dirty="0" err="1" smtClean="0"/>
              <a:t>kontakta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odnosa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nepraktičan</a:t>
            </a:r>
            <a:r>
              <a:rPr lang="hu-HU" dirty="0" smtClean="0"/>
              <a:t> </a:t>
            </a:r>
            <a:r>
              <a:rPr lang="hu-HU" dirty="0" err="1" smtClean="0"/>
              <a:t>način</a:t>
            </a:r>
            <a:r>
              <a:rPr lang="hu-HU" dirty="0" smtClean="0"/>
              <a:t> </a:t>
            </a:r>
            <a:r>
              <a:rPr lang="hu-HU" dirty="0" err="1" smtClean="0"/>
              <a:t>prevencije</a:t>
            </a:r>
            <a:r>
              <a:rPr lang="hu-HU" dirty="0" smtClean="0"/>
              <a:t> </a:t>
            </a:r>
            <a:r>
              <a:rPr lang="hu-HU" dirty="0" err="1" smtClean="0"/>
              <a:t>infekcije</a:t>
            </a:r>
            <a:r>
              <a:rPr lang="hu-HU" dirty="0" smtClean="0"/>
              <a:t> </a:t>
            </a:r>
            <a:r>
              <a:rPr lang="hu-HU" dirty="0" err="1" smtClean="0"/>
              <a:t>HPV-om</a:t>
            </a:r>
            <a:r>
              <a:rPr lang="hu-HU" dirty="0" smtClean="0"/>
              <a:t>. Kondomi </a:t>
            </a:r>
            <a:r>
              <a:rPr lang="hu-HU" dirty="0" err="1" smtClean="0"/>
              <a:t>pružaju</a:t>
            </a:r>
            <a:r>
              <a:rPr lang="hu-HU" dirty="0" smtClean="0"/>
              <a:t> </a:t>
            </a:r>
            <a:r>
              <a:rPr lang="hu-HU" dirty="0" err="1" smtClean="0"/>
              <a:t>delimičnu</a:t>
            </a:r>
            <a:r>
              <a:rPr lang="hu-HU" dirty="0" smtClean="0"/>
              <a:t> </a:t>
            </a:r>
            <a:r>
              <a:rPr lang="hu-HU" dirty="0" err="1" smtClean="0"/>
              <a:t>zaštitu</a:t>
            </a:r>
            <a:r>
              <a:rPr lang="hu-HU" dirty="0" smtClean="0"/>
              <a:t>, </a:t>
            </a:r>
            <a:r>
              <a:rPr lang="hu-HU" dirty="0" err="1" smtClean="0"/>
              <a:t>ali</a:t>
            </a:r>
            <a:r>
              <a:rPr lang="hu-HU" dirty="0" smtClean="0"/>
              <a:t> ne i </a:t>
            </a:r>
            <a:r>
              <a:rPr lang="hu-HU" dirty="0" err="1" smtClean="0"/>
              <a:t>potpuno</a:t>
            </a:r>
            <a:r>
              <a:rPr lang="hu-HU" dirty="0" smtClean="0"/>
              <a:t> jer ne </a:t>
            </a:r>
            <a:r>
              <a:rPr lang="hu-HU" dirty="0" err="1" smtClean="0"/>
              <a:t>pokrivaju</a:t>
            </a:r>
            <a:r>
              <a:rPr lang="hu-HU" dirty="0" smtClean="0"/>
              <a:t> </a:t>
            </a:r>
            <a:r>
              <a:rPr lang="hu-HU" dirty="0" err="1" smtClean="0"/>
              <a:t>sve</a:t>
            </a:r>
            <a:r>
              <a:rPr lang="hu-HU" dirty="0" smtClean="0"/>
              <a:t> </a:t>
            </a:r>
            <a:r>
              <a:rPr lang="hu-HU" dirty="0" err="1" smtClean="0"/>
              <a:t>delove</a:t>
            </a:r>
            <a:r>
              <a:rPr lang="hu-HU" dirty="0" smtClean="0"/>
              <a:t> </a:t>
            </a:r>
            <a:r>
              <a:rPr lang="hu-HU" dirty="0" err="1" smtClean="0"/>
              <a:t>genitalija</a:t>
            </a:r>
            <a:r>
              <a:rPr lang="hu-HU" dirty="0" smtClean="0"/>
              <a:t>. </a:t>
            </a:r>
            <a:r>
              <a:rPr lang="hu-HU" dirty="0" err="1" smtClean="0"/>
              <a:t>Ograničen</a:t>
            </a:r>
            <a:r>
              <a:rPr lang="hu-HU" dirty="0" smtClean="0"/>
              <a:t> </a:t>
            </a:r>
            <a:r>
              <a:rPr lang="hu-HU" dirty="0" err="1" smtClean="0"/>
              <a:t>broj</a:t>
            </a:r>
            <a:r>
              <a:rPr lang="hu-HU" dirty="0" smtClean="0"/>
              <a:t> </a:t>
            </a:r>
            <a:r>
              <a:rPr lang="hu-HU" dirty="0" err="1" smtClean="0"/>
              <a:t>seksualnih</a:t>
            </a:r>
            <a:r>
              <a:rPr lang="hu-HU" dirty="0" smtClean="0"/>
              <a:t> </a:t>
            </a:r>
            <a:r>
              <a:rPr lang="hu-HU" dirty="0" err="1" smtClean="0"/>
              <a:t>partnera</a:t>
            </a:r>
            <a:r>
              <a:rPr lang="hu-HU" dirty="0" smtClean="0"/>
              <a:t> </a:t>
            </a:r>
            <a:r>
              <a:rPr lang="hu-HU" dirty="0" err="1" smtClean="0"/>
              <a:t>može</a:t>
            </a:r>
            <a:r>
              <a:rPr lang="hu-HU" dirty="0" smtClean="0"/>
              <a:t> da </a:t>
            </a:r>
            <a:r>
              <a:rPr lang="hu-HU" dirty="0" err="1" smtClean="0"/>
              <a:t>redukuje</a:t>
            </a:r>
            <a:r>
              <a:rPr lang="hu-HU" dirty="0" smtClean="0"/>
              <a:t> </a:t>
            </a:r>
            <a:r>
              <a:rPr lang="hu-HU" dirty="0" err="1" smtClean="0"/>
              <a:t>rizik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infekcije</a:t>
            </a:r>
            <a:r>
              <a:rPr lang="hu-HU" dirty="0" smtClean="0"/>
              <a:t> </a:t>
            </a:r>
            <a:r>
              <a:rPr lang="hu-HU" dirty="0" err="1" smtClean="0"/>
              <a:t>HPV-om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Prestanak</a:t>
            </a:r>
            <a:r>
              <a:rPr lang="hu-HU" dirty="0" smtClean="0"/>
              <a:t> </a:t>
            </a:r>
            <a:r>
              <a:rPr lang="hu-HU" dirty="0" err="1" smtClean="0"/>
              <a:t>pušenja</a:t>
            </a:r>
            <a:r>
              <a:rPr lang="hu-HU" dirty="0" smtClean="0"/>
              <a:t> — </a:t>
            </a:r>
            <a:r>
              <a:rPr lang="hu-HU" dirty="0" err="1" smtClean="0"/>
              <a:t>Žene</a:t>
            </a:r>
            <a:r>
              <a:rPr lang="hu-HU" dirty="0" smtClean="0"/>
              <a:t> </a:t>
            </a:r>
            <a:r>
              <a:rPr lang="hu-HU" dirty="0" err="1" smtClean="0"/>
              <a:t>koje</a:t>
            </a:r>
            <a:r>
              <a:rPr lang="hu-HU" dirty="0" smtClean="0"/>
              <a:t> </a:t>
            </a:r>
            <a:r>
              <a:rPr lang="hu-HU" dirty="0" err="1" smtClean="0"/>
              <a:t>puše</a:t>
            </a:r>
            <a:r>
              <a:rPr lang="hu-HU" dirty="0" smtClean="0"/>
              <a:t> </a:t>
            </a:r>
            <a:r>
              <a:rPr lang="hu-HU" dirty="0" err="1" smtClean="0"/>
              <a:t>imaju</a:t>
            </a:r>
            <a:r>
              <a:rPr lang="hu-HU" dirty="0" smtClean="0"/>
              <a:t> </a:t>
            </a:r>
            <a:r>
              <a:rPr lang="hu-HU" dirty="0" err="1" smtClean="0"/>
              <a:t>povećan</a:t>
            </a:r>
            <a:r>
              <a:rPr lang="hu-HU" dirty="0" smtClean="0"/>
              <a:t> </a:t>
            </a:r>
            <a:r>
              <a:rPr lang="hu-HU" dirty="0" err="1" smtClean="0"/>
              <a:t>rizik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cervikalnog</a:t>
            </a:r>
            <a:r>
              <a:rPr lang="hu-HU" dirty="0" smtClean="0"/>
              <a:t> </a:t>
            </a:r>
            <a:r>
              <a:rPr lang="hu-HU" dirty="0" err="1" smtClean="0"/>
              <a:t>kancera</a:t>
            </a:r>
            <a:r>
              <a:rPr lang="hu-HU" dirty="0" smtClean="0"/>
              <a:t>. </a:t>
            </a:r>
            <a:r>
              <a:rPr lang="hu-HU" dirty="0" err="1" smtClean="0"/>
              <a:t>Žene</a:t>
            </a:r>
            <a:r>
              <a:rPr lang="hu-HU" dirty="0" smtClean="0"/>
              <a:t> </a:t>
            </a:r>
            <a:r>
              <a:rPr lang="hu-HU" dirty="0" err="1" smtClean="0"/>
              <a:t>koje</a:t>
            </a:r>
            <a:r>
              <a:rPr lang="hu-HU" dirty="0" smtClean="0"/>
              <a:t> </a:t>
            </a:r>
            <a:r>
              <a:rPr lang="hu-HU" dirty="0" err="1" smtClean="0"/>
              <a:t>puše</a:t>
            </a:r>
            <a:r>
              <a:rPr lang="hu-HU" dirty="0" smtClean="0"/>
              <a:t> i </a:t>
            </a:r>
            <a:r>
              <a:rPr lang="hu-HU" dirty="0" err="1" smtClean="0"/>
              <a:t>imaju</a:t>
            </a:r>
            <a:r>
              <a:rPr lang="hu-HU" dirty="0" smtClean="0"/>
              <a:t> </a:t>
            </a:r>
            <a:r>
              <a:rPr lang="hu-HU" dirty="0" err="1" smtClean="0"/>
              <a:t>abnormalan</a:t>
            </a:r>
            <a:r>
              <a:rPr lang="hu-HU" dirty="0" smtClean="0"/>
              <a:t> Papa test </a:t>
            </a:r>
            <a:r>
              <a:rPr lang="hu-HU" dirty="0" err="1" smtClean="0"/>
              <a:t>mogu</a:t>
            </a:r>
            <a:r>
              <a:rPr lang="hu-HU" dirty="0" smtClean="0"/>
              <a:t> da </a:t>
            </a:r>
            <a:r>
              <a:rPr lang="hu-HU" dirty="0" err="1" smtClean="0"/>
              <a:t>smanje</a:t>
            </a:r>
            <a:r>
              <a:rPr lang="hu-HU" dirty="0" smtClean="0"/>
              <a:t> </a:t>
            </a:r>
            <a:r>
              <a:rPr lang="hu-HU" dirty="0" err="1" smtClean="0"/>
              <a:t>rizik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razvoja</a:t>
            </a:r>
            <a:r>
              <a:rPr lang="hu-HU" dirty="0" smtClean="0"/>
              <a:t> </a:t>
            </a:r>
            <a:r>
              <a:rPr lang="hu-HU" dirty="0" err="1" smtClean="0"/>
              <a:t>kancera</a:t>
            </a:r>
            <a:r>
              <a:rPr lang="hu-HU" dirty="0" smtClean="0"/>
              <a:t> </a:t>
            </a:r>
            <a:r>
              <a:rPr lang="hu-HU" dirty="0" err="1" smtClean="0"/>
              <a:t>tako</a:t>
            </a:r>
            <a:r>
              <a:rPr lang="hu-HU" dirty="0" smtClean="0"/>
              <a:t>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će</a:t>
            </a:r>
            <a:r>
              <a:rPr lang="hu-HU" dirty="0" smtClean="0"/>
              <a:t> </a:t>
            </a:r>
            <a:r>
              <a:rPr lang="hu-HU" dirty="0" err="1" smtClean="0"/>
              <a:t>ostaviti</a:t>
            </a:r>
            <a:r>
              <a:rPr lang="hu-HU" dirty="0" smtClean="0"/>
              <a:t> </a:t>
            </a:r>
            <a:r>
              <a:rPr lang="hu-HU" dirty="0" err="1" smtClean="0"/>
              <a:t>pušenje</a:t>
            </a:r>
            <a:r>
              <a:rPr lang="hu-HU" dirty="0" smtClean="0"/>
              <a:t>.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err="1" smtClean="0"/>
              <a:t>Drugi</a:t>
            </a:r>
            <a:r>
              <a:rPr lang="hu-HU" sz="3200" dirty="0" smtClean="0"/>
              <a:t> </a:t>
            </a:r>
            <a:r>
              <a:rPr lang="sr-Latn-RS" sz="3200" dirty="0" smtClean="0"/>
              <a:t>aspekti </a:t>
            </a:r>
            <a:r>
              <a:rPr lang="hu-HU" sz="3200" dirty="0" err="1" smtClean="0"/>
              <a:t>prevencije</a:t>
            </a:r>
            <a:r>
              <a:rPr lang="hu-HU" sz="3200" dirty="0" smtClean="0"/>
              <a:t>…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Razvoj</a:t>
            </a:r>
            <a:r>
              <a:rPr lang="hu-HU" dirty="0" smtClean="0"/>
              <a:t> vakcina </a:t>
            </a:r>
            <a:r>
              <a:rPr lang="hu-HU" dirty="0" err="1" smtClean="0"/>
              <a:t>protiv</a:t>
            </a:r>
            <a:r>
              <a:rPr lang="hu-HU" dirty="0" smtClean="0"/>
              <a:t> </a:t>
            </a:r>
            <a:r>
              <a:rPr lang="hu-HU" dirty="0" err="1" smtClean="0"/>
              <a:t>humanih</a:t>
            </a:r>
            <a:r>
              <a:rPr lang="hu-HU" dirty="0" smtClean="0"/>
              <a:t> </a:t>
            </a:r>
            <a:r>
              <a:rPr lang="hu-HU" dirty="0" err="1" smtClean="0"/>
              <a:t>papiloma</a:t>
            </a:r>
            <a:r>
              <a:rPr lang="hu-HU" dirty="0" smtClean="0"/>
              <a:t> </a:t>
            </a:r>
            <a:r>
              <a:rPr lang="hu-HU" dirty="0" err="1" smtClean="0"/>
              <a:t>virusa</a:t>
            </a:r>
            <a:r>
              <a:rPr lang="hu-HU" dirty="0" smtClean="0"/>
              <a:t> </a:t>
            </a:r>
            <a:r>
              <a:rPr lang="hu-HU" dirty="0" err="1" smtClean="0"/>
              <a:t>zasnovanih</a:t>
            </a:r>
            <a:r>
              <a:rPr lang="hu-HU" dirty="0" smtClean="0"/>
              <a:t> na </a:t>
            </a:r>
            <a:r>
              <a:rPr lang="hu-HU" dirty="0" err="1" smtClean="0"/>
              <a:t>virusu-sličnim</a:t>
            </a:r>
            <a:r>
              <a:rPr lang="hu-HU" dirty="0" smtClean="0"/>
              <a:t> </a:t>
            </a:r>
            <a:r>
              <a:rPr lang="hu-HU" dirty="0" err="1" smtClean="0"/>
              <a:t>česticama</a:t>
            </a:r>
            <a:r>
              <a:rPr lang="hu-HU" dirty="0" smtClean="0"/>
              <a:t> </a:t>
            </a:r>
            <a:r>
              <a:rPr lang="hu-HU" dirty="0" err="1" smtClean="0"/>
              <a:t>rezultirao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preporukama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njihovu</a:t>
            </a:r>
            <a:r>
              <a:rPr lang="hu-HU" dirty="0" smtClean="0"/>
              <a:t> </a:t>
            </a:r>
            <a:r>
              <a:rPr lang="hu-HU" dirty="0" err="1" smtClean="0"/>
              <a:t>primenu</a:t>
            </a:r>
            <a:r>
              <a:rPr lang="hu-HU" dirty="0" smtClean="0"/>
              <a:t> u </a:t>
            </a:r>
            <a:r>
              <a:rPr lang="hu-HU" dirty="0" err="1" smtClean="0"/>
              <a:t>mnogim</a:t>
            </a:r>
            <a:r>
              <a:rPr lang="hu-HU" dirty="0" smtClean="0"/>
              <a:t> </a:t>
            </a:r>
            <a:r>
              <a:rPr lang="hu-HU" dirty="0" err="1" smtClean="0"/>
              <a:t>zemljama</a:t>
            </a:r>
            <a:r>
              <a:rPr lang="hu-HU" dirty="0" smtClean="0"/>
              <a:t> </a:t>
            </a:r>
            <a:r>
              <a:rPr lang="hu-HU" dirty="0" err="1" smtClean="0"/>
              <a:t>sveta</a:t>
            </a:r>
            <a:r>
              <a:rPr lang="hu-HU" dirty="0" smtClean="0"/>
              <a:t>. </a:t>
            </a:r>
          </a:p>
          <a:p>
            <a:r>
              <a:rPr lang="hu-HU" dirty="0" err="1" smtClean="0"/>
              <a:t>Zaštita</a:t>
            </a:r>
            <a:r>
              <a:rPr lang="hu-HU" dirty="0" smtClean="0"/>
              <a:t> </a:t>
            </a:r>
            <a:r>
              <a:rPr lang="hu-HU" dirty="0" err="1" smtClean="0"/>
              <a:t>protiv</a:t>
            </a:r>
            <a:r>
              <a:rPr lang="hu-HU" dirty="0" smtClean="0"/>
              <a:t> </a:t>
            </a:r>
            <a:r>
              <a:rPr lang="hu-HU" dirty="0" err="1" smtClean="0"/>
              <a:t>raka</a:t>
            </a:r>
            <a:r>
              <a:rPr lang="hu-HU" dirty="0" smtClean="0"/>
              <a:t> </a:t>
            </a:r>
            <a:r>
              <a:rPr lang="hu-HU" dirty="0" err="1" smtClean="0"/>
              <a:t>grlića</a:t>
            </a:r>
            <a:r>
              <a:rPr lang="hu-HU" dirty="0" smtClean="0"/>
              <a:t> </a:t>
            </a:r>
            <a:r>
              <a:rPr lang="hu-HU" dirty="0" err="1" smtClean="0"/>
              <a:t>materice</a:t>
            </a:r>
            <a:r>
              <a:rPr lang="hu-HU" dirty="0" smtClean="0"/>
              <a:t> </a:t>
            </a:r>
            <a:r>
              <a:rPr lang="hu-HU" dirty="0" err="1" smtClean="0"/>
              <a:t>koju</a:t>
            </a:r>
            <a:r>
              <a:rPr lang="hu-HU" dirty="0" smtClean="0"/>
              <a:t> </a:t>
            </a:r>
            <a:r>
              <a:rPr lang="hu-HU" dirty="0" err="1" smtClean="0"/>
              <a:t>ove</a:t>
            </a:r>
            <a:r>
              <a:rPr lang="hu-HU" dirty="0" smtClean="0"/>
              <a:t> </a:t>
            </a:r>
            <a:r>
              <a:rPr lang="hu-HU" dirty="0" err="1" smtClean="0"/>
              <a:t>vakcine</a:t>
            </a:r>
            <a:r>
              <a:rPr lang="hu-HU" dirty="0" smtClean="0"/>
              <a:t> </a:t>
            </a:r>
            <a:r>
              <a:rPr lang="hu-HU" dirty="0" err="1" smtClean="0"/>
              <a:t>pružaju</a:t>
            </a:r>
            <a:r>
              <a:rPr lang="hu-HU" dirty="0" smtClean="0"/>
              <a:t> </a:t>
            </a:r>
            <a:r>
              <a:rPr lang="hu-HU" dirty="0" err="1" smtClean="0"/>
              <a:t>zasniva</a:t>
            </a:r>
            <a:r>
              <a:rPr lang="hu-HU" dirty="0" smtClean="0"/>
              <a:t> se na </a:t>
            </a:r>
            <a:r>
              <a:rPr lang="hu-HU" dirty="0" err="1" smtClean="0"/>
              <a:t>zaštiti</a:t>
            </a:r>
            <a:r>
              <a:rPr lang="hu-HU" dirty="0" smtClean="0"/>
              <a:t> </a:t>
            </a:r>
            <a:r>
              <a:rPr lang="hu-HU" dirty="0" err="1" smtClean="0"/>
              <a:t>protiv</a:t>
            </a:r>
            <a:r>
              <a:rPr lang="hu-HU" dirty="0" smtClean="0"/>
              <a:t> 2 </a:t>
            </a:r>
            <a:r>
              <a:rPr lang="hu-HU" dirty="0" err="1" smtClean="0"/>
              <a:t>najzastupljenija</a:t>
            </a:r>
            <a:r>
              <a:rPr lang="hu-HU" dirty="0" smtClean="0"/>
              <a:t> </a:t>
            </a:r>
            <a:r>
              <a:rPr lang="hu-HU" dirty="0" err="1" smtClean="0"/>
              <a:t>onkogena</a:t>
            </a:r>
            <a:r>
              <a:rPr lang="hu-HU" dirty="0" smtClean="0"/>
              <a:t> </a:t>
            </a:r>
            <a:r>
              <a:rPr lang="hu-HU" dirty="0" err="1" smtClean="0"/>
              <a:t>tipa</a:t>
            </a:r>
            <a:r>
              <a:rPr lang="hu-HU" dirty="0" smtClean="0"/>
              <a:t> </a:t>
            </a:r>
            <a:r>
              <a:rPr lang="hu-HU" dirty="0" err="1" smtClean="0"/>
              <a:t>humanog</a:t>
            </a:r>
            <a:r>
              <a:rPr lang="hu-HU" dirty="0" smtClean="0"/>
              <a:t> </a:t>
            </a:r>
            <a:r>
              <a:rPr lang="hu-HU" dirty="0" err="1" smtClean="0"/>
              <a:t>papiloma</a:t>
            </a:r>
            <a:r>
              <a:rPr lang="hu-HU" dirty="0" smtClean="0"/>
              <a:t> </a:t>
            </a:r>
            <a:r>
              <a:rPr lang="hu-HU" dirty="0" err="1" smtClean="0"/>
              <a:t>virusa</a:t>
            </a:r>
            <a:r>
              <a:rPr lang="hu-HU" dirty="0" smtClean="0"/>
              <a:t> </a:t>
            </a:r>
            <a:r>
              <a:rPr lang="hu-HU" dirty="0" err="1" smtClean="0"/>
              <a:t>sadržana</a:t>
            </a:r>
            <a:r>
              <a:rPr lang="hu-HU" dirty="0" smtClean="0"/>
              <a:t> u ovim </a:t>
            </a:r>
            <a:r>
              <a:rPr lang="hu-HU" dirty="0" err="1" smtClean="0"/>
              <a:t>vakcinama</a:t>
            </a:r>
            <a:r>
              <a:rPr lang="hu-HU" dirty="0" smtClean="0"/>
              <a:t> – HPV 16 i HPV 18.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www.femina.hu/egeszseg/rendzsertelen_verzes_fajdalmas_kozosules_halalos_kor_is_allhat_a_hatterben/injekcio_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000108"/>
            <a:ext cx="450059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Kép 2" descr="http://20.kerulet.ittlakunk.hu/files/ittlakunk/styles/img-style-457/public/upload/article/7/vedooltas.jpg?itok=0mZ87sl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00108"/>
            <a:ext cx="3857652" cy="483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K</a:t>
            </a:r>
            <a:r>
              <a:rPr lang="sr-Latn-RS" sz="3200" dirty="0" smtClean="0"/>
              <a:t>ada treba dati vakcinu i kako treba aplikovati?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HPV </a:t>
            </a:r>
            <a:r>
              <a:rPr lang="hu-HU" dirty="0" err="1" smtClean="0"/>
              <a:t>vakcinu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najbolje</a:t>
            </a:r>
            <a:r>
              <a:rPr lang="hu-HU" dirty="0" smtClean="0"/>
              <a:t> </a:t>
            </a:r>
            <a:r>
              <a:rPr lang="hu-HU" dirty="0" err="1" smtClean="0"/>
              <a:t>primiti</a:t>
            </a:r>
            <a:r>
              <a:rPr lang="hu-HU" dirty="0" smtClean="0"/>
              <a:t> </a:t>
            </a:r>
            <a:r>
              <a:rPr lang="hu-HU" dirty="0" err="1" smtClean="0"/>
              <a:t>pre</a:t>
            </a:r>
            <a:r>
              <a:rPr lang="hu-HU" dirty="0" smtClean="0"/>
              <a:t> </a:t>
            </a:r>
            <a:r>
              <a:rPr lang="hu-HU" dirty="0" err="1" smtClean="0"/>
              <a:t>početka</a:t>
            </a:r>
            <a:r>
              <a:rPr lang="hu-HU" dirty="0" smtClean="0"/>
              <a:t> </a:t>
            </a:r>
            <a:r>
              <a:rPr lang="hu-HU" dirty="0" err="1" smtClean="0"/>
              <a:t>stupanja</a:t>
            </a:r>
            <a:r>
              <a:rPr lang="hu-HU" dirty="0" smtClean="0"/>
              <a:t> u </a:t>
            </a:r>
            <a:r>
              <a:rPr lang="hu-HU" dirty="0" err="1" smtClean="0"/>
              <a:t>polne</a:t>
            </a:r>
            <a:r>
              <a:rPr lang="hu-HU" dirty="0" smtClean="0"/>
              <a:t> </a:t>
            </a:r>
            <a:r>
              <a:rPr lang="hu-HU" dirty="0" err="1" smtClean="0"/>
              <a:t>odnose</a:t>
            </a:r>
            <a:r>
              <a:rPr lang="hu-HU" dirty="0" smtClean="0"/>
              <a:t>, </a:t>
            </a:r>
            <a:r>
              <a:rPr lang="hu-HU" dirty="0" err="1" smtClean="0"/>
              <a:t>kako</a:t>
            </a:r>
            <a:r>
              <a:rPr lang="hu-HU" dirty="0" smtClean="0"/>
              <a:t> </a:t>
            </a:r>
            <a:r>
              <a:rPr lang="hu-HU" dirty="0" err="1" smtClean="0"/>
              <a:t>bi</a:t>
            </a:r>
            <a:r>
              <a:rPr lang="hu-HU" dirty="0" smtClean="0"/>
              <a:t> </a:t>
            </a:r>
            <a:r>
              <a:rPr lang="hu-HU" dirty="0" err="1" smtClean="0"/>
              <a:t>njen</a:t>
            </a:r>
            <a:r>
              <a:rPr lang="hu-HU" dirty="0" smtClean="0"/>
              <a:t> </a:t>
            </a:r>
            <a:r>
              <a:rPr lang="hu-HU" dirty="0" err="1" smtClean="0"/>
              <a:t>efekat</a:t>
            </a:r>
            <a:r>
              <a:rPr lang="hu-HU" dirty="0" smtClean="0"/>
              <a:t> </a:t>
            </a:r>
            <a:r>
              <a:rPr lang="hu-HU" dirty="0" err="1" smtClean="0"/>
              <a:t>bio</a:t>
            </a:r>
            <a:r>
              <a:rPr lang="hu-HU" dirty="0" smtClean="0"/>
              <a:t>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potpuniji</a:t>
            </a:r>
            <a:r>
              <a:rPr lang="hu-HU" dirty="0" smtClean="0"/>
              <a:t>. HPV vakcina se </a:t>
            </a:r>
            <a:r>
              <a:rPr lang="hu-HU" dirty="0" err="1" smtClean="0"/>
              <a:t>prima</a:t>
            </a:r>
            <a:r>
              <a:rPr lang="hu-HU" dirty="0" smtClean="0"/>
              <a:t> u 3 </a:t>
            </a:r>
            <a:r>
              <a:rPr lang="hu-HU" dirty="0" err="1" smtClean="0"/>
              <a:t>doze</a:t>
            </a:r>
            <a:r>
              <a:rPr lang="hu-HU" dirty="0" smtClean="0"/>
              <a:t> tokom </a:t>
            </a:r>
            <a:r>
              <a:rPr lang="hu-HU" dirty="0" err="1" smtClean="0"/>
              <a:t>ukupnog</a:t>
            </a:r>
            <a:r>
              <a:rPr lang="hu-HU" dirty="0" smtClean="0"/>
              <a:t> </a:t>
            </a:r>
            <a:r>
              <a:rPr lang="hu-HU" dirty="0" err="1" smtClean="0"/>
              <a:t>perioda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6 </a:t>
            </a:r>
            <a:r>
              <a:rPr lang="hu-HU" dirty="0" err="1" smtClean="0"/>
              <a:t>meseci</a:t>
            </a:r>
            <a:r>
              <a:rPr lang="hu-HU" dirty="0" smtClean="0"/>
              <a:t> u </a:t>
            </a:r>
            <a:r>
              <a:rPr lang="hu-HU" smtClean="0"/>
              <a:t>nadlakticu. 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Zaključak...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400" b="1" i="1" dirty="0" err="1" smtClean="0"/>
              <a:t>Uloga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vakcinacije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jeste</a:t>
            </a:r>
            <a:r>
              <a:rPr lang="hu-HU" sz="2400" b="1" i="1" dirty="0" smtClean="0"/>
              <a:t> u </a:t>
            </a:r>
            <a:r>
              <a:rPr lang="hu-HU" sz="2400" b="1" i="1" dirty="0" err="1" smtClean="0"/>
              <a:t>prevenciji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same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onkogene</a:t>
            </a:r>
            <a:r>
              <a:rPr lang="hu-HU" sz="2400" b="1" i="1" dirty="0" smtClean="0"/>
              <a:t> HPV </a:t>
            </a:r>
            <a:r>
              <a:rPr lang="hu-HU" sz="2400" b="1" i="1" dirty="0" err="1" smtClean="0"/>
              <a:t>infekcije</a:t>
            </a:r>
            <a:r>
              <a:rPr lang="hu-HU" sz="2400" b="1" i="1" dirty="0" smtClean="0"/>
              <a:t>, </a:t>
            </a:r>
            <a:r>
              <a:rPr lang="hu-HU" sz="2400" b="1" i="1" dirty="0" err="1" smtClean="0"/>
              <a:t>koja</a:t>
            </a:r>
            <a:r>
              <a:rPr lang="hu-HU" sz="2400" b="1" i="1" dirty="0" smtClean="0"/>
              <a:t> se ne </a:t>
            </a:r>
            <a:r>
              <a:rPr lang="hu-HU" sz="2400" b="1" i="1" dirty="0" err="1" smtClean="0"/>
              <a:t>može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sprečiti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već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postojećim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metodama</a:t>
            </a:r>
            <a:r>
              <a:rPr lang="hu-HU" sz="2400" b="1" i="1" dirty="0" smtClean="0"/>
              <a:t>, </a:t>
            </a:r>
            <a:r>
              <a:rPr lang="hu-HU" sz="2400" b="1" i="1" dirty="0" err="1" smtClean="0"/>
              <a:t>ali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koja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zato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predstavlja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dopunu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zaštiti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postignutoj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kroz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skrining</a:t>
            </a:r>
            <a:r>
              <a:rPr lang="hu-HU" sz="2400" b="1" i="1" dirty="0" smtClean="0"/>
              <a:t>. Ovo se </a:t>
            </a:r>
            <a:r>
              <a:rPr lang="hu-HU" sz="2400" b="1" i="1" dirty="0" err="1" smtClean="0"/>
              <a:t>posebno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odnosi</a:t>
            </a:r>
            <a:r>
              <a:rPr lang="hu-HU" sz="2400" b="1" i="1" dirty="0" smtClean="0"/>
              <a:t> na </a:t>
            </a:r>
            <a:r>
              <a:rPr lang="hu-HU" sz="2400" b="1" i="1" dirty="0" err="1" smtClean="0"/>
              <a:t>vakcinalnu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zaštitu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protiv</a:t>
            </a:r>
            <a:r>
              <a:rPr lang="hu-HU" sz="2400" b="1" i="1" dirty="0" smtClean="0"/>
              <a:t> HPV </a:t>
            </a:r>
            <a:r>
              <a:rPr lang="hu-HU" sz="2400" b="1" i="1" dirty="0" err="1" smtClean="0"/>
              <a:t>tipova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koji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su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izazivači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adenokarcinoma</a:t>
            </a:r>
            <a:r>
              <a:rPr lang="hu-HU" sz="2400" b="1" i="1" dirty="0" smtClean="0"/>
              <a:t>.</a:t>
            </a:r>
            <a:r>
              <a:rPr lang="hu-HU" sz="2400" b="1" dirty="0" smtClean="0"/>
              <a:t> </a:t>
            </a:r>
          </a:p>
          <a:p>
            <a:r>
              <a:rPr lang="hu-HU" sz="2400" b="1" i="1" dirty="0" err="1" smtClean="0"/>
              <a:t>Važno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je</a:t>
            </a:r>
            <a:r>
              <a:rPr lang="hu-HU" sz="2400" b="1" i="1" dirty="0" smtClean="0"/>
              <a:t> da se </a:t>
            </a:r>
            <a:r>
              <a:rPr lang="hu-HU" sz="2400" b="1" i="1" dirty="0" err="1" smtClean="0"/>
              <a:t>nakon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vakcinacije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protiv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najčešćih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izazivača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raka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grlića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materice</a:t>
            </a:r>
            <a:r>
              <a:rPr lang="hu-HU" sz="2400" b="1" i="1" dirty="0" smtClean="0"/>
              <a:t>, </a:t>
            </a:r>
            <a:r>
              <a:rPr lang="hu-HU" sz="2400" b="1" i="1" dirty="0" err="1" smtClean="0"/>
              <a:t>nastavi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sa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redovnim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skriningom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kako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bi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se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osigurala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zaštita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protiv</a:t>
            </a:r>
            <a:r>
              <a:rPr lang="hu-HU" sz="2400" b="1" i="1" dirty="0" smtClean="0"/>
              <a:t> HPV </a:t>
            </a:r>
            <a:r>
              <a:rPr lang="hu-HU" sz="2400" b="1" i="1" dirty="0" err="1" smtClean="0"/>
              <a:t>tipova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protiv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kojih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vakcine</a:t>
            </a:r>
            <a:r>
              <a:rPr lang="hu-HU" sz="2400" b="1" i="1" dirty="0" smtClean="0"/>
              <a:t> ne </a:t>
            </a:r>
            <a:r>
              <a:rPr lang="hu-HU" sz="2400" b="1" i="1" dirty="0" err="1" smtClean="0"/>
              <a:t>pokazuju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zaštitu</a:t>
            </a:r>
            <a:r>
              <a:rPr lang="hu-HU" sz="2400" b="1" i="1" dirty="0" smtClean="0"/>
              <a:t> i </a:t>
            </a:r>
            <a:r>
              <a:rPr lang="hu-HU" sz="2400" b="1" i="1" dirty="0" err="1" smtClean="0"/>
              <a:t>kako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bi</a:t>
            </a:r>
            <a:r>
              <a:rPr lang="hu-HU" sz="2400" b="1" i="1" dirty="0" smtClean="0"/>
              <a:t> se na </a:t>
            </a:r>
            <a:r>
              <a:rPr lang="hu-HU" sz="2400" b="1" i="1" dirty="0" err="1" smtClean="0"/>
              <a:t>adekvatan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način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merio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uspeh</a:t>
            </a:r>
            <a:r>
              <a:rPr lang="hu-HU" sz="2400" b="1" i="1" dirty="0" smtClean="0"/>
              <a:t> u </a:t>
            </a:r>
            <a:r>
              <a:rPr lang="hu-HU" sz="2400" b="1" i="1" dirty="0" err="1" smtClean="0"/>
              <a:t>prevenciji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karcinoma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cerviksa</a:t>
            </a:r>
            <a:r>
              <a:rPr lang="hu-HU" sz="2400" b="1" i="1" dirty="0" smtClean="0"/>
              <a:t>.</a:t>
            </a:r>
            <a:endParaRPr lang="hu-H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://www.lekaronline.com/wp-content/uploads/2012/03/Grlic-materic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71546"/>
            <a:ext cx="6643734" cy="492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Z</a:t>
            </a:r>
            <a:r>
              <a:rPr lang="sr-Latn-RS" sz="3200" dirty="0" smtClean="0"/>
              <a:t>astupljenost bolesti u Srbiji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err="1" smtClean="0"/>
              <a:t>Prema</a:t>
            </a:r>
            <a:r>
              <a:rPr lang="hu-HU" dirty="0" smtClean="0"/>
              <a:t> </a:t>
            </a:r>
            <a:r>
              <a:rPr lang="hu-HU" dirty="0" err="1" smtClean="0"/>
              <a:t>podacima</a:t>
            </a:r>
            <a:r>
              <a:rPr lang="hu-HU" dirty="0" smtClean="0"/>
              <a:t> u </a:t>
            </a:r>
            <a:r>
              <a:rPr lang="hu-HU" dirty="0" err="1" smtClean="0"/>
              <a:t>Srbiji</a:t>
            </a:r>
            <a:r>
              <a:rPr lang="hu-HU" dirty="0" smtClean="0"/>
              <a:t> – rak </a:t>
            </a:r>
            <a:r>
              <a:rPr lang="hu-HU" dirty="0" err="1" smtClean="0"/>
              <a:t>grlića</a:t>
            </a:r>
            <a:r>
              <a:rPr lang="hu-HU" dirty="0" smtClean="0"/>
              <a:t> </a:t>
            </a:r>
            <a:r>
              <a:rPr lang="hu-HU" dirty="0" err="1" smtClean="0"/>
              <a:t>materice</a:t>
            </a:r>
            <a:r>
              <a:rPr lang="hu-HU" dirty="0" smtClean="0"/>
              <a:t> </a:t>
            </a:r>
            <a:r>
              <a:rPr lang="hu-HU" dirty="0" err="1" smtClean="0"/>
              <a:t>čini</a:t>
            </a:r>
            <a:r>
              <a:rPr lang="hu-HU" dirty="0" smtClean="0"/>
              <a:t> 6 %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svih</a:t>
            </a:r>
            <a:r>
              <a:rPr lang="hu-HU" dirty="0" smtClean="0"/>
              <a:t> </a:t>
            </a:r>
            <a:r>
              <a:rPr lang="hu-HU" dirty="0" err="1" smtClean="0"/>
              <a:t>smrtnih</a:t>
            </a:r>
            <a:r>
              <a:rPr lang="hu-HU" dirty="0" smtClean="0"/>
              <a:t> </a:t>
            </a:r>
            <a:r>
              <a:rPr lang="hu-HU" dirty="0" err="1" smtClean="0"/>
              <a:t>slučajeva</a:t>
            </a:r>
            <a:r>
              <a:rPr lang="hu-HU" dirty="0" smtClean="0"/>
              <a:t> </a:t>
            </a:r>
            <a:r>
              <a:rPr lang="hu-HU" dirty="0" err="1" smtClean="0"/>
              <a:t>kod</a:t>
            </a:r>
            <a:r>
              <a:rPr lang="hu-HU" dirty="0" smtClean="0"/>
              <a:t> </a:t>
            </a:r>
            <a:r>
              <a:rPr lang="hu-HU" dirty="0" err="1" smtClean="0"/>
              <a:t>žena</a:t>
            </a:r>
            <a:r>
              <a:rPr lang="hu-HU" dirty="0" smtClean="0"/>
              <a:t> u </a:t>
            </a:r>
            <a:r>
              <a:rPr lang="hu-HU" dirty="0" err="1" smtClean="0"/>
              <a:t>Srbiji</a:t>
            </a:r>
            <a:r>
              <a:rPr lang="hu-HU" dirty="0" smtClean="0"/>
              <a:t>. </a:t>
            </a:r>
            <a:r>
              <a:rPr lang="hu-HU" dirty="0" err="1" smtClean="0"/>
              <a:t>Srbija</a:t>
            </a:r>
            <a:r>
              <a:rPr lang="hu-HU" dirty="0" smtClean="0"/>
              <a:t> ima </a:t>
            </a:r>
            <a:r>
              <a:rPr lang="hu-HU" dirty="0" err="1" smtClean="0"/>
              <a:t>najveću</a:t>
            </a:r>
            <a:r>
              <a:rPr lang="hu-HU" dirty="0" smtClean="0"/>
              <a:t> </a:t>
            </a:r>
            <a:r>
              <a:rPr lang="hu-HU" dirty="0" err="1" smtClean="0"/>
              <a:t>učestalost</a:t>
            </a:r>
            <a:r>
              <a:rPr lang="hu-HU" dirty="0" smtClean="0"/>
              <a:t> </a:t>
            </a:r>
            <a:r>
              <a:rPr lang="hu-HU" dirty="0" err="1" smtClean="0"/>
              <a:t>raka</a:t>
            </a:r>
            <a:r>
              <a:rPr lang="hu-HU" dirty="0" smtClean="0"/>
              <a:t> </a:t>
            </a:r>
            <a:r>
              <a:rPr lang="hu-HU" dirty="0" err="1" smtClean="0"/>
              <a:t>grlića</a:t>
            </a:r>
            <a:r>
              <a:rPr lang="hu-HU" dirty="0" smtClean="0"/>
              <a:t> </a:t>
            </a:r>
            <a:r>
              <a:rPr lang="hu-HU" dirty="0" err="1" smtClean="0"/>
              <a:t>materice</a:t>
            </a:r>
            <a:r>
              <a:rPr lang="hu-HU" dirty="0" smtClean="0"/>
              <a:t> (24,3 na 100 000) u </a:t>
            </a:r>
            <a:r>
              <a:rPr lang="hu-HU" dirty="0" err="1" smtClean="0"/>
              <a:t>odnosu</a:t>
            </a:r>
            <a:r>
              <a:rPr lang="hu-HU" dirty="0" smtClean="0"/>
              <a:t> na </a:t>
            </a:r>
            <a:r>
              <a:rPr lang="hu-HU" dirty="0" err="1" smtClean="0"/>
              <a:t>sve</a:t>
            </a:r>
            <a:r>
              <a:rPr lang="hu-HU" dirty="0" smtClean="0"/>
              <a:t> </a:t>
            </a:r>
            <a:r>
              <a:rPr lang="hu-HU" dirty="0" err="1" smtClean="0"/>
              <a:t>druge</a:t>
            </a:r>
            <a:r>
              <a:rPr lang="hu-HU" dirty="0" smtClean="0"/>
              <a:t> </a:t>
            </a:r>
            <a:r>
              <a:rPr lang="hu-HU" dirty="0" err="1" smtClean="0"/>
              <a:t>republike</a:t>
            </a:r>
            <a:r>
              <a:rPr lang="hu-HU" dirty="0" smtClean="0"/>
              <a:t> </a:t>
            </a:r>
            <a:r>
              <a:rPr lang="hu-HU" dirty="0" err="1" smtClean="0"/>
              <a:t>bivše</a:t>
            </a:r>
            <a:r>
              <a:rPr lang="hu-HU" dirty="0" smtClean="0"/>
              <a:t> </a:t>
            </a:r>
            <a:r>
              <a:rPr lang="hu-HU" dirty="0" err="1" smtClean="0"/>
              <a:t>Jugoslavije</a:t>
            </a:r>
            <a:r>
              <a:rPr lang="hu-HU" dirty="0" smtClean="0"/>
              <a:t> i </a:t>
            </a:r>
            <a:r>
              <a:rPr lang="hu-HU" dirty="0" err="1" smtClean="0"/>
              <a:t>jednu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najvećih</a:t>
            </a:r>
            <a:r>
              <a:rPr lang="hu-HU" dirty="0" smtClean="0"/>
              <a:t> </a:t>
            </a:r>
            <a:r>
              <a:rPr lang="hu-HU" dirty="0" err="1" smtClean="0"/>
              <a:t>među</a:t>
            </a:r>
            <a:r>
              <a:rPr lang="hu-HU" dirty="0" smtClean="0"/>
              <a:t> </a:t>
            </a:r>
            <a:r>
              <a:rPr lang="hu-HU" dirty="0" err="1" smtClean="0"/>
              <a:t>zemljama</a:t>
            </a:r>
            <a:r>
              <a:rPr lang="hu-HU" dirty="0" smtClean="0"/>
              <a:t> </a:t>
            </a:r>
            <a:r>
              <a:rPr lang="hu-HU" dirty="0" err="1" smtClean="0"/>
              <a:t>jugoistočne</a:t>
            </a:r>
            <a:r>
              <a:rPr lang="hu-HU" dirty="0" smtClean="0"/>
              <a:t> </a:t>
            </a:r>
            <a:r>
              <a:rPr lang="hu-HU" dirty="0" err="1" smtClean="0"/>
              <a:t>Evrope</a:t>
            </a:r>
            <a:r>
              <a:rPr lang="hu-HU" dirty="0" smtClean="0"/>
              <a:t>. </a:t>
            </a:r>
            <a:r>
              <a:rPr lang="hu-HU" dirty="0" err="1" smtClean="0"/>
              <a:t>Učestalost</a:t>
            </a:r>
            <a:r>
              <a:rPr lang="hu-HU" dirty="0" smtClean="0"/>
              <a:t> </a:t>
            </a:r>
            <a:r>
              <a:rPr lang="hu-HU" dirty="0" err="1" smtClean="0"/>
              <a:t>raka</a:t>
            </a:r>
            <a:r>
              <a:rPr lang="hu-HU" dirty="0" smtClean="0"/>
              <a:t> </a:t>
            </a:r>
            <a:r>
              <a:rPr lang="hu-HU" dirty="0" err="1" smtClean="0"/>
              <a:t>grlića</a:t>
            </a:r>
            <a:r>
              <a:rPr lang="hu-HU" dirty="0" smtClean="0"/>
              <a:t> </a:t>
            </a:r>
            <a:r>
              <a:rPr lang="hu-HU" dirty="0" err="1" smtClean="0"/>
              <a:t>materice</a:t>
            </a:r>
            <a:r>
              <a:rPr lang="hu-HU" dirty="0" smtClean="0"/>
              <a:t> u </a:t>
            </a:r>
            <a:r>
              <a:rPr lang="hu-HU" dirty="0" err="1" smtClean="0"/>
              <a:t>centralnoj</a:t>
            </a:r>
            <a:r>
              <a:rPr lang="hu-HU" dirty="0" smtClean="0"/>
              <a:t> </a:t>
            </a:r>
            <a:r>
              <a:rPr lang="hu-HU" dirty="0" err="1" smtClean="0"/>
              <a:t>Srbiji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dvostruko</a:t>
            </a:r>
            <a:r>
              <a:rPr lang="hu-HU" dirty="0" smtClean="0"/>
              <a:t> </a:t>
            </a:r>
            <a:r>
              <a:rPr lang="hu-HU" dirty="0" err="1" smtClean="0"/>
              <a:t>veća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učestalosti</a:t>
            </a:r>
            <a:r>
              <a:rPr lang="hu-HU" dirty="0" smtClean="0"/>
              <a:t>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zapadnoj</a:t>
            </a:r>
            <a:r>
              <a:rPr lang="hu-HU" dirty="0" smtClean="0"/>
              <a:t> </a:t>
            </a:r>
            <a:r>
              <a:rPr lang="hu-HU" dirty="0" err="1" smtClean="0"/>
              <a:t>Evropi</a:t>
            </a:r>
            <a:r>
              <a:rPr lang="hu-HU" dirty="0" smtClean="0"/>
              <a:t> (10,43 na 100 000) i </a:t>
            </a:r>
            <a:r>
              <a:rPr lang="hu-HU" dirty="0" err="1" smtClean="0"/>
              <a:t>oko</a:t>
            </a:r>
            <a:r>
              <a:rPr lang="hu-HU" dirty="0" smtClean="0"/>
              <a:t> </a:t>
            </a:r>
            <a:r>
              <a:rPr lang="hu-HU" dirty="0" err="1" smtClean="0"/>
              <a:t>tri</a:t>
            </a:r>
            <a:r>
              <a:rPr lang="hu-HU" dirty="0" smtClean="0"/>
              <a:t> </a:t>
            </a:r>
            <a:r>
              <a:rPr lang="hu-HU" dirty="0" err="1" smtClean="0"/>
              <a:t>puta</a:t>
            </a:r>
            <a:r>
              <a:rPr lang="hu-HU" dirty="0" smtClean="0"/>
              <a:t> </a:t>
            </a:r>
            <a:r>
              <a:rPr lang="hu-HU" dirty="0" err="1" smtClean="0"/>
              <a:t>veća</a:t>
            </a:r>
            <a:r>
              <a:rPr lang="hu-HU" dirty="0" smtClean="0"/>
              <a:t> </a:t>
            </a:r>
            <a:r>
              <a:rPr lang="hu-HU" dirty="0" err="1" smtClean="0"/>
              <a:t>nego</a:t>
            </a:r>
            <a:r>
              <a:rPr lang="hu-HU" dirty="0" smtClean="0"/>
              <a:t> u </a:t>
            </a:r>
            <a:r>
              <a:rPr lang="hu-HU" dirty="0" err="1" smtClean="0"/>
              <a:t>zemljama</a:t>
            </a:r>
            <a:r>
              <a:rPr lang="hu-HU" dirty="0" smtClean="0"/>
              <a:t> </a:t>
            </a:r>
            <a:r>
              <a:rPr lang="hu-HU" dirty="0" err="1" smtClean="0"/>
              <a:t>Evropske</a:t>
            </a:r>
            <a:r>
              <a:rPr lang="hu-HU" dirty="0" smtClean="0"/>
              <a:t> </a:t>
            </a:r>
            <a:r>
              <a:rPr lang="hu-HU" dirty="0" err="1" smtClean="0"/>
              <a:t>unije</a:t>
            </a:r>
            <a:r>
              <a:rPr lang="hu-HU" dirty="0" smtClean="0"/>
              <a:t> (8,1 na 100 000). </a:t>
            </a:r>
            <a:r>
              <a:rPr lang="hu-HU" dirty="0" err="1" smtClean="0"/>
              <a:t>Starosna</a:t>
            </a:r>
            <a:r>
              <a:rPr lang="hu-HU" dirty="0" smtClean="0"/>
              <a:t> </a:t>
            </a:r>
            <a:r>
              <a:rPr lang="hu-HU" dirty="0" err="1" smtClean="0"/>
              <a:t>zastupljenost</a:t>
            </a:r>
            <a:r>
              <a:rPr lang="hu-HU" dirty="0" smtClean="0"/>
              <a:t> </a:t>
            </a:r>
            <a:r>
              <a:rPr lang="hu-HU" dirty="0" err="1" smtClean="0"/>
              <a:t>raka</a:t>
            </a:r>
            <a:r>
              <a:rPr lang="hu-HU" dirty="0" smtClean="0"/>
              <a:t> </a:t>
            </a:r>
            <a:r>
              <a:rPr lang="hu-HU" dirty="0" err="1" smtClean="0"/>
              <a:t>grlića</a:t>
            </a:r>
            <a:r>
              <a:rPr lang="hu-HU" dirty="0" smtClean="0"/>
              <a:t> </a:t>
            </a:r>
            <a:r>
              <a:rPr lang="hu-HU" dirty="0" err="1" smtClean="0"/>
              <a:t>materice</a:t>
            </a:r>
            <a:r>
              <a:rPr lang="hu-HU" dirty="0" smtClean="0"/>
              <a:t> </a:t>
            </a:r>
            <a:r>
              <a:rPr lang="hu-HU" dirty="0" err="1" smtClean="0"/>
              <a:t>pokazuje</a:t>
            </a:r>
            <a:r>
              <a:rPr lang="hu-HU" dirty="0" smtClean="0"/>
              <a:t> </a:t>
            </a:r>
            <a:r>
              <a:rPr lang="hu-HU" dirty="0" err="1" smtClean="0"/>
              <a:t>tipičan</a:t>
            </a:r>
            <a:r>
              <a:rPr lang="hu-HU" dirty="0" smtClean="0"/>
              <a:t> </a:t>
            </a:r>
            <a:r>
              <a:rPr lang="hu-HU" dirty="0" err="1" smtClean="0"/>
              <a:t>porast</a:t>
            </a:r>
            <a:r>
              <a:rPr lang="hu-HU" dirty="0" smtClean="0"/>
              <a:t> </a:t>
            </a:r>
            <a:r>
              <a:rPr lang="hu-HU" dirty="0" err="1" smtClean="0"/>
              <a:t>posle</a:t>
            </a:r>
            <a:r>
              <a:rPr lang="hu-HU" dirty="0" smtClean="0"/>
              <a:t> 30 </a:t>
            </a:r>
            <a:r>
              <a:rPr lang="hu-HU" dirty="0" err="1" smtClean="0"/>
              <a:t>godina</a:t>
            </a:r>
            <a:r>
              <a:rPr lang="hu-HU" dirty="0" smtClean="0"/>
              <a:t>,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vrhom</a:t>
            </a:r>
            <a:r>
              <a:rPr lang="hu-HU" dirty="0" smtClean="0"/>
              <a:t> </a:t>
            </a:r>
            <a:r>
              <a:rPr lang="hu-HU" dirty="0" err="1" smtClean="0"/>
              <a:t>učestalosti</a:t>
            </a:r>
            <a:r>
              <a:rPr lang="hu-HU" dirty="0" smtClean="0"/>
              <a:t> </a:t>
            </a:r>
            <a:r>
              <a:rPr lang="hu-HU" dirty="0" err="1" smtClean="0"/>
              <a:t>kod</a:t>
            </a:r>
            <a:r>
              <a:rPr lang="hu-HU" dirty="0" smtClean="0"/>
              <a:t> </a:t>
            </a:r>
            <a:r>
              <a:rPr lang="hu-HU" dirty="0" err="1" smtClean="0"/>
              <a:t>žena</a:t>
            </a:r>
            <a:r>
              <a:rPr lang="hu-HU" dirty="0" smtClean="0"/>
              <a:t> </a:t>
            </a:r>
            <a:r>
              <a:rPr lang="hu-HU" dirty="0" err="1" smtClean="0"/>
              <a:t>starosti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45 </a:t>
            </a:r>
            <a:r>
              <a:rPr lang="hu-HU" dirty="0" err="1" smtClean="0"/>
              <a:t>do</a:t>
            </a:r>
            <a:r>
              <a:rPr lang="hu-HU" dirty="0" smtClean="0"/>
              <a:t> 49 i 70-74 </a:t>
            </a:r>
            <a:r>
              <a:rPr lang="hu-HU" dirty="0" err="1" smtClean="0"/>
              <a:t>godina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914400"/>
          </a:xfrm>
        </p:spPr>
        <p:txBody>
          <a:bodyPr/>
          <a:lstStyle/>
          <a:p>
            <a:r>
              <a:rPr lang="hu-HU" sz="3200" dirty="0" smtClean="0"/>
              <a:t>Faktori </a:t>
            </a:r>
            <a:r>
              <a:rPr lang="hu-HU" sz="3200" dirty="0" err="1" smtClean="0"/>
              <a:t>rizika</a:t>
            </a:r>
            <a:r>
              <a:rPr lang="hu-HU" sz="3200" dirty="0" smtClean="0"/>
              <a:t> </a:t>
            </a:r>
            <a:r>
              <a:rPr lang="hu-HU" sz="3200" dirty="0" err="1" smtClean="0"/>
              <a:t>za</a:t>
            </a:r>
            <a:r>
              <a:rPr lang="hu-HU" sz="3200" dirty="0" smtClean="0"/>
              <a:t> </a:t>
            </a:r>
            <a:r>
              <a:rPr lang="hu-HU" sz="3200" dirty="0" err="1" smtClean="0"/>
              <a:t>cervikalni</a:t>
            </a:r>
            <a:r>
              <a:rPr lang="hu-HU" sz="3200" dirty="0" smtClean="0"/>
              <a:t> </a:t>
            </a:r>
            <a:r>
              <a:rPr lang="hu-HU" sz="3200" dirty="0" err="1" smtClean="0"/>
              <a:t>kancer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dirty="0" smtClean="0"/>
              <a:t> </a:t>
            </a:r>
            <a:r>
              <a:rPr lang="hu-HU" dirty="0" err="1" smtClean="0"/>
              <a:t>Najznačajniji</a:t>
            </a:r>
            <a:r>
              <a:rPr lang="hu-HU" dirty="0" smtClean="0"/>
              <a:t> faktor </a:t>
            </a:r>
            <a:r>
              <a:rPr lang="hu-HU" dirty="0" err="1" smtClean="0"/>
              <a:t>rizika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cervikalni</a:t>
            </a:r>
            <a:r>
              <a:rPr lang="hu-HU" dirty="0" smtClean="0"/>
              <a:t> </a:t>
            </a:r>
            <a:r>
              <a:rPr lang="hu-HU" dirty="0" err="1" smtClean="0"/>
              <a:t>kancer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infekcija</a:t>
            </a:r>
            <a:r>
              <a:rPr lang="hu-HU" dirty="0" smtClean="0"/>
              <a:t> humanim </a:t>
            </a:r>
            <a:r>
              <a:rPr lang="hu-HU" dirty="0" err="1" smtClean="0"/>
              <a:t>papiloma</a:t>
            </a:r>
            <a:r>
              <a:rPr lang="hu-HU" dirty="0" smtClean="0"/>
              <a:t> </a:t>
            </a:r>
            <a:r>
              <a:rPr lang="hu-HU" dirty="0" err="1" smtClean="0"/>
              <a:t>virusom</a:t>
            </a:r>
            <a:r>
              <a:rPr lang="hu-HU" dirty="0" smtClean="0"/>
              <a:t> (HPV). </a:t>
            </a:r>
            <a:r>
              <a:rPr lang="hu-HU" dirty="0" err="1" smtClean="0"/>
              <a:t>Drugi</a:t>
            </a:r>
            <a:r>
              <a:rPr lang="hu-HU" dirty="0" smtClean="0"/>
              <a:t> faktori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povećavaju</a:t>
            </a:r>
            <a:r>
              <a:rPr lang="hu-HU" dirty="0" smtClean="0"/>
              <a:t> </a:t>
            </a:r>
            <a:r>
              <a:rPr lang="hu-HU" dirty="0" err="1" smtClean="0"/>
              <a:t>rizik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cervikalnog</a:t>
            </a:r>
            <a:r>
              <a:rPr lang="hu-HU" dirty="0" smtClean="0"/>
              <a:t> </a:t>
            </a:r>
            <a:r>
              <a:rPr lang="hu-HU" dirty="0" err="1" smtClean="0"/>
              <a:t>kancera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istorija</a:t>
            </a:r>
            <a:r>
              <a:rPr lang="hu-HU" dirty="0" smtClean="0"/>
              <a:t> </a:t>
            </a:r>
            <a:r>
              <a:rPr lang="hu-HU" dirty="0" err="1" smtClean="0"/>
              <a:t>više</a:t>
            </a:r>
            <a:r>
              <a:rPr lang="hu-HU" dirty="0" smtClean="0"/>
              <a:t> </a:t>
            </a:r>
            <a:r>
              <a:rPr lang="hu-HU" dirty="0" err="1" smtClean="0"/>
              <a:t>seksualnih</a:t>
            </a:r>
            <a:r>
              <a:rPr lang="hu-HU" dirty="0" smtClean="0"/>
              <a:t> </a:t>
            </a:r>
            <a:r>
              <a:rPr lang="hu-HU" dirty="0" err="1" smtClean="0"/>
              <a:t>partnera</a:t>
            </a:r>
            <a:r>
              <a:rPr lang="hu-HU" dirty="0" smtClean="0"/>
              <a:t>, </a:t>
            </a:r>
            <a:r>
              <a:rPr lang="hu-HU" dirty="0" err="1" smtClean="0"/>
              <a:t>upotreba</a:t>
            </a:r>
            <a:r>
              <a:rPr lang="hu-HU" dirty="0" smtClean="0"/>
              <a:t> </a:t>
            </a:r>
            <a:r>
              <a:rPr lang="hu-HU" dirty="0" err="1" smtClean="0"/>
              <a:t>duvana</a:t>
            </a:r>
            <a:r>
              <a:rPr lang="hu-HU" dirty="0" smtClean="0"/>
              <a:t> (</a:t>
            </a:r>
            <a:r>
              <a:rPr lang="hu-HU" dirty="0" err="1" smtClean="0"/>
              <a:t>npr</a:t>
            </a:r>
            <a:r>
              <a:rPr lang="hu-HU" dirty="0" smtClean="0"/>
              <a:t>. </a:t>
            </a:r>
            <a:r>
              <a:rPr lang="hu-HU" dirty="0" err="1" smtClean="0"/>
              <a:t>cigarete</a:t>
            </a:r>
            <a:r>
              <a:rPr lang="hu-HU" dirty="0" smtClean="0"/>
              <a:t>), </a:t>
            </a:r>
            <a:r>
              <a:rPr lang="hu-HU" dirty="0" err="1" smtClean="0"/>
              <a:t>upotreba</a:t>
            </a:r>
            <a:r>
              <a:rPr lang="hu-HU" dirty="0" smtClean="0"/>
              <a:t> </a:t>
            </a:r>
            <a:r>
              <a:rPr lang="hu-HU" dirty="0" err="1" smtClean="0"/>
              <a:t>kontraceptivnih</a:t>
            </a:r>
            <a:r>
              <a:rPr lang="hu-HU" dirty="0" smtClean="0"/>
              <a:t> pilula i </a:t>
            </a:r>
            <a:r>
              <a:rPr lang="hu-HU" dirty="0" err="1" smtClean="0"/>
              <a:t>oslabljen</a:t>
            </a:r>
            <a:r>
              <a:rPr lang="hu-HU" dirty="0" smtClean="0"/>
              <a:t> </a:t>
            </a:r>
            <a:r>
              <a:rPr lang="hu-HU" dirty="0" err="1" smtClean="0"/>
              <a:t>imuni</a:t>
            </a:r>
            <a:r>
              <a:rPr lang="hu-HU" dirty="0" smtClean="0"/>
              <a:t> </a:t>
            </a:r>
            <a:r>
              <a:rPr lang="hu-HU" dirty="0" err="1" smtClean="0"/>
              <a:t>sistem</a:t>
            </a:r>
            <a:r>
              <a:rPr lang="hu-HU" dirty="0" smtClean="0"/>
              <a:t> (</a:t>
            </a:r>
            <a:r>
              <a:rPr lang="hu-HU" dirty="0" err="1" smtClean="0"/>
              <a:t>npr</a:t>
            </a:r>
            <a:r>
              <a:rPr lang="hu-HU" dirty="0" smtClean="0"/>
              <a:t>. </a:t>
            </a:r>
            <a:r>
              <a:rPr lang="hu-HU" dirty="0" err="1" smtClean="0"/>
              <a:t>zbog</a:t>
            </a:r>
            <a:r>
              <a:rPr lang="hu-HU" dirty="0" smtClean="0"/>
              <a:t> HIV </a:t>
            </a:r>
            <a:r>
              <a:rPr lang="hu-HU" dirty="0" err="1" smtClean="0"/>
              <a:t>infekcije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nekih</a:t>
            </a:r>
            <a:r>
              <a:rPr lang="hu-HU" dirty="0" smtClean="0"/>
              <a:t> </a:t>
            </a:r>
            <a:r>
              <a:rPr lang="hu-HU" dirty="0" err="1" smtClean="0"/>
              <a:t>lekova</a:t>
            </a:r>
            <a:r>
              <a:rPr lang="hu-HU" dirty="0" smtClean="0"/>
              <a:t>).</a:t>
            </a:r>
          </a:p>
          <a:p>
            <a:r>
              <a:rPr lang="hu-HU" dirty="0" smtClean="0"/>
              <a:t>Humani </a:t>
            </a:r>
            <a:r>
              <a:rPr lang="hu-HU" dirty="0" err="1" smtClean="0"/>
              <a:t>papiloma</a:t>
            </a:r>
            <a:r>
              <a:rPr lang="hu-HU" dirty="0" smtClean="0"/>
              <a:t> </a:t>
            </a:r>
            <a:r>
              <a:rPr lang="hu-HU" dirty="0" err="1" smtClean="0"/>
              <a:t>virus</a:t>
            </a:r>
            <a:r>
              <a:rPr lang="hu-HU" dirty="0" smtClean="0"/>
              <a:t> — </a:t>
            </a:r>
            <a:r>
              <a:rPr lang="hu-HU" dirty="0" err="1" smtClean="0"/>
              <a:t>Infekcija</a:t>
            </a:r>
            <a:r>
              <a:rPr lang="hu-HU" dirty="0" smtClean="0"/>
              <a:t> </a:t>
            </a:r>
            <a:r>
              <a:rPr lang="hu-HU" dirty="0" err="1" smtClean="0"/>
              <a:t>cerviksa</a:t>
            </a:r>
            <a:r>
              <a:rPr lang="hu-HU" dirty="0" smtClean="0"/>
              <a:t> </a:t>
            </a:r>
            <a:r>
              <a:rPr lang="hu-HU" dirty="0" err="1" smtClean="0"/>
              <a:t>određenim</a:t>
            </a:r>
            <a:r>
              <a:rPr lang="hu-HU" dirty="0" smtClean="0"/>
              <a:t> </a:t>
            </a:r>
            <a:r>
              <a:rPr lang="hu-HU" dirty="0" err="1" smtClean="0"/>
              <a:t>tipovima</a:t>
            </a:r>
            <a:r>
              <a:rPr lang="hu-HU" dirty="0" smtClean="0"/>
              <a:t> </a:t>
            </a:r>
            <a:r>
              <a:rPr lang="hu-HU" dirty="0" err="1" smtClean="0"/>
              <a:t>humanog</a:t>
            </a:r>
            <a:r>
              <a:rPr lang="hu-HU" dirty="0" smtClean="0"/>
              <a:t> </a:t>
            </a:r>
            <a:r>
              <a:rPr lang="hu-HU" dirty="0" err="1" smtClean="0"/>
              <a:t>papiloma</a:t>
            </a:r>
            <a:r>
              <a:rPr lang="hu-HU" dirty="0" smtClean="0"/>
              <a:t> </a:t>
            </a:r>
            <a:r>
              <a:rPr lang="hu-HU" dirty="0" err="1" smtClean="0"/>
              <a:t>virusa</a:t>
            </a:r>
            <a:r>
              <a:rPr lang="hu-HU" dirty="0" smtClean="0"/>
              <a:t> (HPV)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najznačajniji</a:t>
            </a:r>
            <a:r>
              <a:rPr lang="hu-HU" dirty="0" smtClean="0"/>
              <a:t> faktor </a:t>
            </a:r>
            <a:r>
              <a:rPr lang="hu-HU" dirty="0" err="1" smtClean="0"/>
              <a:t>rizika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abnormalnosti</a:t>
            </a:r>
            <a:r>
              <a:rPr lang="hu-HU" dirty="0" smtClean="0"/>
              <a:t> i </a:t>
            </a:r>
            <a:r>
              <a:rPr lang="hu-HU" dirty="0" err="1" smtClean="0"/>
              <a:t>kancera</a:t>
            </a:r>
            <a:r>
              <a:rPr lang="hu-HU" dirty="0" smtClean="0"/>
              <a:t>. </a:t>
            </a:r>
            <a:r>
              <a:rPr lang="hu-HU" dirty="0" err="1" smtClean="0"/>
              <a:t>Identifikovano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preko</a:t>
            </a:r>
            <a:r>
              <a:rPr lang="hu-HU" dirty="0" smtClean="0"/>
              <a:t> 100 </a:t>
            </a:r>
            <a:r>
              <a:rPr lang="hu-HU" dirty="0" err="1" smtClean="0"/>
              <a:t>različitih</a:t>
            </a:r>
            <a:r>
              <a:rPr lang="hu-HU" dirty="0" smtClean="0"/>
              <a:t> </a:t>
            </a:r>
            <a:r>
              <a:rPr lang="hu-HU" dirty="0" err="1" smtClean="0"/>
              <a:t>tipova</a:t>
            </a:r>
            <a:r>
              <a:rPr lang="hu-HU" dirty="0" smtClean="0"/>
              <a:t> </a:t>
            </a:r>
            <a:r>
              <a:rPr lang="hu-HU" dirty="0" err="1" smtClean="0"/>
              <a:t>HPV-a</a:t>
            </a:r>
            <a:r>
              <a:rPr lang="hu-HU" dirty="0" smtClean="0"/>
              <a:t>, </a:t>
            </a:r>
            <a:r>
              <a:rPr lang="hu-HU" dirty="0" err="1" smtClean="0"/>
              <a:t>ali</a:t>
            </a:r>
            <a:r>
              <a:rPr lang="hu-HU" dirty="0" smtClean="0"/>
              <a:t> </a:t>
            </a:r>
            <a:r>
              <a:rPr lang="hu-HU" dirty="0" err="1" smtClean="0"/>
              <a:t>nisu</a:t>
            </a:r>
            <a:r>
              <a:rPr lang="hu-HU" dirty="0" smtClean="0"/>
              <a:t> </a:t>
            </a:r>
            <a:r>
              <a:rPr lang="hu-HU" dirty="0" err="1" smtClean="0"/>
              <a:t>svi</a:t>
            </a:r>
            <a:r>
              <a:rPr lang="hu-HU" dirty="0" smtClean="0"/>
              <a:t> </a:t>
            </a:r>
            <a:r>
              <a:rPr lang="hu-HU" dirty="0" err="1" smtClean="0"/>
              <a:t>tipovi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inficiraju</a:t>
            </a:r>
            <a:r>
              <a:rPr lang="hu-HU" dirty="0" smtClean="0"/>
              <a:t> </a:t>
            </a:r>
            <a:r>
              <a:rPr lang="hu-HU" dirty="0" err="1" smtClean="0"/>
              <a:t>cerviks</a:t>
            </a:r>
            <a:r>
              <a:rPr lang="hu-HU" dirty="0" smtClean="0"/>
              <a:t> </a:t>
            </a:r>
            <a:r>
              <a:rPr lang="hu-HU" dirty="0" err="1" smtClean="0"/>
              <a:t>kancerogeni</a:t>
            </a:r>
            <a:r>
              <a:rPr lang="hu-HU" dirty="0" smtClean="0"/>
              <a:t>. </a:t>
            </a:r>
            <a:r>
              <a:rPr lang="hu-HU" dirty="0" err="1" smtClean="0"/>
              <a:t>Naučnici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označili</a:t>
            </a:r>
            <a:r>
              <a:rPr lang="hu-HU" dirty="0" smtClean="0"/>
              <a:t> HPV </a:t>
            </a:r>
            <a:r>
              <a:rPr lang="hu-HU" dirty="0" err="1" smtClean="0"/>
              <a:t>tipove</a:t>
            </a:r>
            <a:r>
              <a:rPr lang="hu-HU" dirty="0" smtClean="0"/>
              <a:t> </a:t>
            </a:r>
            <a:r>
              <a:rPr lang="hu-HU" dirty="0" err="1" smtClean="0"/>
              <a:t>kako</a:t>
            </a:r>
            <a:r>
              <a:rPr lang="hu-HU" dirty="0" smtClean="0"/>
              <a:t> </a:t>
            </a:r>
            <a:r>
              <a:rPr lang="hu-HU" dirty="0" err="1" smtClean="0"/>
              <a:t>visoko</a:t>
            </a:r>
            <a:r>
              <a:rPr lang="hu-HU" dirty="0" smtClean="0"/>
              <a:t> i </a:t>
            </a:r>
            <a:r>
              <a:rPr lang="hu-HU" dirty="0" err="1" smtClean="0"/>
              <a:t>nisko</a:t>
            </a:r>
            <a:r>
              <a:rPr lang="hu-HU" dirty="0" smtClean="0"/>
              <a:t> </a:t>
            </a:r>
            <a:r>
              <a:rPr lang="hu-HU" dirty="0" err="1" smtClean="0"/>
              <a:t>rizične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cervikalni</a:t>
            </a:r>
            <a:r>
              <a:rPr lang="hu-HU" dirty="0" smtClean="0"/>
              <a:t> </a:t>
            </a:r>
            <a:r>
              <a:rPr lang="hu-HU" dirty="0" err="1" smtClean="0"/>
              <a:t>kancer</a:t>
            </a:r>
            <a:r>
              <a:rPr lang="hu-HU" dirty="0" smtClean="0"/>
              <a:t>. HPV </a:t>
            </a:r>
            <a:r>
              <a:rPr lang="hu-HU" dirty="0" err="1" smtClean="0"/>
              <a:t>tipovi</a:t>
            </a:r>
            <a:r>
              <a:rPr lang="hu-HU" dirty="0" smtClean="0"/>
              <a:t> 6 i 11 </a:t>
            </a:r>
            <a:r>
              <a:rPr lang="hu-HU" dirty="0" err="1" smtClean="0"/>
              <a:t>mogu</a:t>
            </a:r>
            <a:r>
              <a:rPr lang="hu-HU" dirty="0" smtClean="0"/>
              <a:t> da </a:t>
            </a:r>
            <a:r>
              <a:rPr lang="hu-HU" dirty="0" err="1" smtClean="0"/>
              <a:t>uzrokuju</a:t>
            </a:r>
            <a:r>
              <a:rPr lang="hu-HU" dirty="0" smtClean="0"/>
              <a:t> </a:t>
            </a:r>
            <a:r>
              <a:rPr lang="hu-HU" dirty="0" err="1" smtClean="0"/>
              <a:t>bradavice</a:t>
            </a:r>
            <a:r>
              <a:rPr lang="hu-HU" dirty="0" smtClean="0"/>
              <a:t> i </a:t>
            </a:r>
            <a:r>
              <a:rPr lang="hu-HU" dirty="0" err="1" smtClean="0"/>
              <a:t>tip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niskog</a:t>
            </a:r>
            <a:r>
              <a:rPr lang="hu-HU" dirty="0" smtClean="0"/>
              <a:t> </a:t>
            </a:r>
            <a:r>
              <a:rPr lang="hu-HU" dirty="0" err="1" smtClean="0"/>
              <a:t>rizika</a:t>
            </a:r>
            <a:r>
              <a:rPr lang="hu-HU" dirty="0" smtClean="0"/>
              <a:t> jer </a:t>
            </a:r>
            <a:r>
              <a:rPr lang="hu-HU" dirty="0" err="1" smtClean="0"/>
              <a:t>retko</a:t>
            </a:r>
            <a:r>
              <a:rPr lang="hu-HU" dirty="0" smtClean="0"/>
              <a:t> </a:t>
            </a:r>
            <a:r>
              <a:rPr lang="hu-HU" dirty="0" err="1" smtClean="0"/>
              <a:t>kada</a:t>
            </a:r>
            <a:r>
              <a:rPr lang="hu-HU" dirty="0" smtClean="0"/>
              <a:t> </a:t>
            </a:r>
            <a:r>
              <a:rPr lang="hu-HU" dirty="0" err="1" smtClean="0"/>
              <a:t>uzrokuju</a:t>
            </a:r>
            <a:r>
              <a:rPr lang="hu-HU" dirty="0" smtClean="0"/>
              <a:t> </a:t>
            </a:r>
            <a:r>
              <a:rPr lang="hu-HU" dirty="0" err="1" smtClean="0"/>
              <a:t>kancer</a:t>
            </a:r>
            <a:r>
              <a:rPr lang="hu-HU" dirty="0" smtClean="0"/>
              <a:t>; </a:t>
            </a:r>
            <a:r>
              <a:rPr lang="hu-HU" dirty="0" err="1" smtClean="0"/>
              <a:t>tipovi</a:t>
            </a:r>
            <a:r>
              <a:rPr lang="hu-HU" dirty="0" smtClean="0"/>
              <a:t> 16 i 18 se </a:t>
            </a:r>
            <a:r>
              <a:rPr lang="hu-HU" dirty="0" err="1" smtClean="0"/>
              <a:t>smatraju</a:t>
            </a:r>
            <a:r>
              <a:rPr lang="hu-HU" dirty="0" smtClean="0"/>
              <a:t> </a:t>
            </a:r>
            <a:r>
              <a:rPr lang="hu-HU" dirty="0" err="1" smtClean="0"/>
              <a:t>visoko</a:t>
            </a:r>
            <a:r>
              <a:rPr lang="hu-HU" dirty="0" smtClean="0"/>
              <a:t> </a:t>
            </a:r>
            <a:r>
              <a:rPr lang="hu-HU" dirty="0" err="1" smtClean="0"/>
              <a:t>rizičnim</a:t>
            </a:r>
            <a:r>
              <a:rPr lang="hu-HU" dirty="0" smtClean="0"/>
              <a:t> </a:t>
            </a:r>
            <a:r>
              <a:rPr lang="hu-HU" dirty="0" err="1" smtClean="0"/>
              <a:t>tipovima</a:t>
            </a:r>
            <a:r>
              <a:rPr lang="hu-HU" dirty="0" smtClean="0"/>
              <a:t> jer </a:t>
            </a:r>
            <a:r>
              <a:rPr lang="hu-HU" dirty="0" err="1" smtClean="0"/>
              <a:t>kod</a:t>
            </a:r>
            <a:r>
              <a:rPr lang="hu-HU" dirty="0" smtClean="0"/>
              <a:t> </a:t>
            </a:r>
            <a:r>
              <a:rPr lang="hu-HU" dirty="0" err="1" smtClean="0"/>
              <a:t>nekih</a:t>
            </a:r>
            <a:r>
              <a:rPr lang="hu-HU" dirty="0" smtClean="0"/>
              <a:t> </a:t>
            </a:r>
            <a:r>
              <a:rPr lang="hu-HU" dirty="0" err="1" smtClean="0"/>
              <a:t>žena</a:t>
            </a:r>
            <a:r>
              <a:rPr lang="hu-HU" dirty="0" smtClean="0"/>
              <a:t> </a:t>
            </a:r>
            <a:r>
              <a:rPr lang="hu-HU" dirty="0" err="1" smtClean="0"/>
              <a:t>mogu</a:t>
            </a:r>
            <a:r>
              <a:rPr lang="hu-HU" dirty="0" smtClean="0"/>
              <a:t> da </a:t>
            </a:r>
            <a:r>
              <a:rPr lang="hu-HU" dirty="0" err="1" smtClean="0"/>
              <a:t>uzrok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Faktori </a:t>
            </a:r>
            <a:r>
              <a:rPr lang="hu-HU" sz="3200" dirty="0" err="1" smtClean="0"/>
              <a:t>rizika</a:t>
            </a:r>
            <a:r>
              <a:rPr lang="hu-HU" sz="3200" dirty="0" smtClean="0"/>
              <a:t> </a:t>
            </a:r>
            <a:r>
              <a:rPr lang="hu-HU" sz="3200" dirty="0" err="1" smtClean="0"/>
              <a:t>za</a:t>
            </a:r>
            <a:r>
              <a:rPr lang="hu-HU" sz="3200" dirty="0" smtClean="0"/>
              <a:t> </a:t>
            </a:r>
            <a:r>
              <a:rPr lang="hu-HU" sz="3200" dirty="0" err="1" smtClean="0"/>
              <a:t>cervikalni</a:t>
            </a:r>
            <a:r>
              <a:rPr lang="hu-HU" sz="3200" dirty="0" smtClean="0"/>
              <a:t> </a:t>
            </a:r>
            <a:r>
              <a:rPr lang="hu-HU" sz="3200" dirty="0" err="1" smtClean="0"/>
              <a:t>kancer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HPV se </a:t>
            </a:r>
            <a:r>
              <a:rPr lang="hu-HU" dirty="0" err="1" smtClean="0"/>
              <a:t>širi</a:t>
            </a:r>
            <a:r>
              <a:rPr lang="hu-HU" dirty="0" smtClean="0"/>
              <a:t> </a:t>
            </a:r>
            <a:r>
              <a:rPr lang="hu-HU" dirty="0" err="1" smtClean="0"/>
              <a:t>direktnim</a:t>
            </a:r>
            <a:r>
              <a:rPr lang="hu-HU" dirty="0" smtClean="0"/>
              <a:t> kontaktom </a:t>
            </a:r>
            <a:r>
              <a:rPr lang="hu-HU" dirty="0" err="1" smtClean="0"/>
              <a:t>koža</a:t>
            </a:r>
            <a:r>
              <a:rPr lang="hu-HU" dirty="0" smtClean="0"/>
              <a:t> na </a:t>
            </a:r>
            <a:r>
              <a:rPr lang="hu-HU" dirty="0" err="1" smtClean="0"/>
              <a:t>kožu</a:t>
            </a:r>
            <a:r>
              <a:rPr lang="hu-HU" dirty="0" smtClean="0"/>
              <a:t>, </a:t>
            </a:r>
            <a:r>
              <a:rPr lang="hu-HU" dirty="0" err="1" smtClean="0"/>
              <a:t>uključujući</a:t>
            </a:r>
            <a:r>
              <a:rPr lang="hu-HU" dirty="0" smtClean="0"/>
              <a:t> </a:t>
            </a:r>
            <a:r>
              <a:rPr lang="hu-HU" dirty="0" err="1" smtClean="0"/>
              <a:t>seksualni</a:t>
            </a:r>
            <a:r>
              <a:rPr lang="hu-HU" dirty="0" smtClean="0"/>
              <a:t> </a:t>
            </a:r>
            <a:r>
              <a:rPr lang="hu-HU" dirty="0" err="1" smtClean="0"/>
              <a:t>odnos</a:t>
            </a:r>
            <a:r>
              <a:rPr lang="hu-HU" dirty="0" smtClean="0"/>
              <a:t>, </a:t>
            </a:r>
            <a:r>
              <a:rPr lang="hu-HU" dirty="0" err="1" smtClean="0"/>
              <a:t>oralni</a:t>
            </a:r>
            <a:r>
              <a:rPr lang="hu-HU" dirty="0" smtClean="0"/>
              <a:t> </a:t>
            </a:r>
            <a:r>
              <a:rPr lang="hu-HU" dirty="0" err="1" smtClean="0"/>
              <a:t>seks</a:t>
            </a:r>
            <a:r>
              <a:rPr lang="hu-HU" dirty="0" smtClean="0"/>
              <a:t>, </a:t>
            </a:r>
            <a:r>
              <a:rPr lang="hu-HU" dirty="0" err="1" smtClean="0"/>
              <a:t>analni</a:t>
            </a:r>
            <a:r>
              <a:rPr lang="hu-HU" dirty="0" smtClean="0"/>
              <a:t> </a:t>
            </a:r>
            <a:r>
              <a:rPr lang="hu-HU" dirty="0" err="1" smtClean="0"/>
              <a:t>seks</a:t>
            </a:r>
            <a:r>
              <a:rPr lang="hu-HU" dirty="0" smtClean="0"/>
              <a:t>,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bilo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kontakt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podrazumeva</a:t>
            </a:r>
            <a:r>
              <a:rPr lang="hu-HU" dirty="0" smtClean="0"/>
              <a:t> </a:t>
            </a:r>
            <a:r>
              <a:rPr lang="hu-HU" dirty="0" err="1" smtClean="0"/>
              <a:t>genitalnu</a:t>
            </a:r>
            <a:r>
              <a:rPr lang="hu-HU" dirty="0" smtClean="0"/>
              <a:t> </a:t>
            </a:r>
            <a:r>
              <a:rPr lang="hu-HU" dirty="0" err="1" smtClean="0"/>
              <a:t>oblast</a:t>
            </a:r>
            <a:r>
              <a:rPr lang="hu-HU" dirty="0" smtClean="0"/>
              <a:t> (</a:t>
            </a:r>
            <a:r>
              <a:rPr lang="hu-HU" dirty="0" err="1" smtClean="0"/>
              <a:t>npr</a:t>
            </a:r>
            <a:r>
              <a:rPr lang="hu-HU" dirty="0" smtClean="0"/>
              <a:t>. kontakt </a:t>
            </a:r>
            <a:r>
              <a:rPr lang="hu-HU" dirty="0" err="1" smtClean="0"/>
              <a:t>ruka-genitalna</a:t>
            </a:r>
            <a:r>
              <a:rPr lang="hu-HU" dirty="0" smtClean="0"/>
              <a:t> </a:t>
            </a:r>
            <a:r>
              <a:rPr lang="hu-HU" dirty="0" err="1" smtClean="0"/>
              <a:t>oblast</a:t>
            </a:r>
            <a:r>
              <a:rPr lang="hu-HU" dirty="0" smtClean="0"/>
              <a:t>). </a:t>
            </a:r>
            <a:r>
              <a:rPr lang="hu-HU" dirty="0" err="1" smtClean="0"/>
              <a:t>Nije</a:t>
            </a:r>
            <a:r>
              <a:rPr lang="hu-HU" dirty="0" smtClean="0"/>
              <a:t> </a:t>
            </a:r>
            <a:r>
              <a:rPr lang="hu-HU" dirty="0" err="1" smtClean="0"/>
              <a:t>moguće</a:t>
            </a:r>
            <a:r>
              <a:rPr lang="hu-HU" dirty="0" smtClean="0"/>
              <a:t> </a:t>
            </a:r>
            <a:r>
              <a:rPr lang="hu-HU" dirty="0" err="1" smtClean="0"/>
              <a:t>inficirati</a:t>
            </a:r>
            <a:r>
              <a:rPr lang="hu-HU" dirty="0" smtClean="0"/>
              <a:t> se </a:t>
            </a:r>
            <a:r>
              <a:rPr lang="hu-HU" dirty="0" err="1" smtClean="0"/>
              <a:t>HPV-om</a:t>
            </a:r>
            <a:r>
              <a:rPr lang="hu-HU" dirty="0" smtClean="0"/>
              <a:t> </a:t>
            </a:r>
            <a:r>
              <a:rPr lang="hu-HU" dirty="0" err="1" smtClean="0"/>
              <a:t>dodirivanjem</a:t>
            </a:r>
            <a:r>
              <a:rPr lang="hu-HU" dirty="0" smtClean="0"/>
              <a:t> </a:t>
            </a:r>
            <a:r>
              <a:rPr lang="hu-HU" dirty="0" err="1" smtClean="0"/>
              <a:t>predmeta</a:t>
            </a:r>
            <a:r>
              <a:rPr lang="hu-HU" dirty="0" smtClean="0"/>
              <a:t>, na primer </a:t>
            </a:r>
            <a:r>
              <a:rPr lang="hu-HU" dirty="0" err="1" smtClean="0"/>
              <a:t>toaletne</a:t>
            </a:r>
            <a:r>
              <a:rPr lang="hu-HU" dirty="0" smtClean="0"/>
              <a:t> </a:t>
            </a:r>
            <a:r>
              <a:rPr lang="hu-HU" dirty="0" err="1" smtClean="0"/>
              <a:t>šolje</a:t>
            </a:r>
            <a:r>
              <a:rPr lang="hu-HU" dirty="0" smtClean="0"/>
              <a:t>.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sprečavanje</a:t>
            </a:r>
            <a:r>
              <a:rPr lang="hu-HU" dirty="0" smtClean="0"/>
              <a:t> </a:t>
            </a:r>
            <a:r>
              <a:rPr lang="hu-HU" dirty="0" err="1" smtClean="0"/>
              <a:t>infekcije</a:t>
            </a:r>
            <a:r>
              <a:rPr lang="hu-HU" dirty="0" smtClean="0"/>
              <a:t> </a:t>
            </a:r>
            <a:r>
              <a:rPr lang="hu-HU" dirty="0" err="1" smtClean="0"/>
              <a:t>nekim</a:t>
            </a:r>
            <a:r>
              <a:rPr lang="hu-HU" dirty="0" smtClean="0"/>
              <a:t> </a:t>
            </a:r>
            <a:r>
              <a:rPr lang="hu-HU" dirty="0" err="1" smtClean="0"/>
              <a:t>tipovima</a:t>
            </a:r>
            <a:r>
              <a:rPr lang="hu-HU" dirty="0" smtClean="0"/>
              <a:t> </a:t>
            </a:r>
            <a:r>
              <a:rPr lang="hu-HU" dirty="0" err="1" smtClean="0"/>
              <a:t>HPV-a</a:t>
            </a:r>
            <a:r>
              <a:rPr lang="hu-HU" dirty="0" smtClean="0"/>
              <a:t> </a:t>
            </a:r>
            <a:r>
              <a:rPr lang="hu-HU" dirty="0" err="1" smtClean="0"/>
              <a:t>postoji</a:t>
            </a:r>
            <a:r>
              <a:rPr lang="hu-HU" dirty="0" smtClean="0"/>
              <a:t> vakcina.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s://encrypted-tbn1.gstatic.com/images?q=tbn:ANd9GcRqkceJVREqv75Yv-qlFThrRAnz9GCxzaJIKh5BLlRYKyLGWUt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142984"/>
            <a:ext cx="407196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Kép 2" descr="https://encrypted-tbn1.gstatic.com/images?q=tbn:ANd9GcRHQFFO_a-TFITMuPdVpCbpq72bakOL0SyzwD67LkMAM6ZW0r_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142984"/>
            <a:ext cx="335758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err="1" smtClean="0"/>
              <a:t>Kako</a:t>
            </a:r>
            <a:r>
              <a:rPr lang="hu-HU" sz="3200" dirty="0" smtClean="0"/>
              <a:t> </a:t>
            </a:r>
            <a:r>
              <a:rPr lang="hu-HU" sz="3200" dirty="0" err="1" smtClean="0"/>
              <a:t>sprečiti</a:t>
            </a:r>
            <a:r>
              <a:rPr lang="hu-HU" sz="3200" dirty="0" smtClean="0"/>
              <a:t> rak </a:t>
            </a:r>
            <a:r>
              <a:rPr lang="hu-HU" sz="3200" dirty="0" err="1" smtClean="0"/>
              <a:t>grlića</a:t>
            </a:r>
            <a:r>
              <a:rPr lang="hu-HU" sz="3200" dirty="0" smtClean="0"/>
              <a:t> </a:t>
            </a:r>
            <a:r>
              <a:rPr lang="hu-HU" sz="3200" dirty="0" err="1" smtClean="0"/>
              <a:t>materice</a:t>
            </a:r>
            <a:r>
              <a:rPr lang="hu-HU" sz="3200" dirty="0" smtClean="0"/>
              <a:t>?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sprečavanje</a:t>
            </a:r>
            <a:r>
              <a:rPr lang="hu-HU" dirty="0" smtClean="0"/>
              <a:t> </a:t>
            </a:r>
            <a:r>
              <a:rPr lang="hu-HU" dirty="0" err="1" smtClean="0"/>
              <a:t>raka</a:t>
            </a:r>
            <a:r>
              <a:rPr lang="hu-HU" dirty="0" smtClean="0"/>
              <a:t> </a:t>
            </a:r>
            <a:r>
              <a:rPr lang="hu-HU" dirty="0" err="1" smtClean="0"/>
              <a:t>grlića</a:t>
            </a:r>
            <a:r>
              <a:rPr lang="hu-HU" dirty="0" smtClean="0"/>
              <a:t> </a:t>
            </a:r>
            <a:r>
              <a:rPr lang="hu-HU" dirty="0" err="1" smtClean="0"/>
              <a:t>materice</a:t>
            </a:r>
            <a:r>
              <a:rPr lang="hu-HU" dirty="0" smtClean="0"/>
              <a:t> </a:t>
            </a:r>
            <a:r>
              <a:rPr lang="hu-HU" dirty="0" err="1" smtClean="0"/>
              <a:t>osnovu</a:t>
            </a:r>
            <a:r>
              <a:rPr lang="hu-HU" dirty="0" smtClean="0"/>
              <a:t> </a:t>
            </a:r>
            <a:r>
              <a:rPr lang="hu-HU" dirty="0" err="1" smtClean="0"/>
              <a:t>čini</a:t>
            </a:r>
            <a:r>
              <a:rPr lang="hu-HU" dirty="0" smtClean="0"/>
              <a:t> </a:t>
            </a:r>
            <a:r>
              <a:rPr lang="hu-HU" dirty="0" err="1" smtClean="0"/>
              <a:t>redovan</a:t>
            </a:r>
            <a:r>
              <a:rPr lang="hu-HU" dirty="0" smtClean="0"/>
              <a:t>, </a:t>
            </a:r>
            <a:r>
              <a:rPr lang="hu-HU" dirty="0" err="1" smtClean="0"/>
              <a:t>bezbolan</a:t>
            </a:r>
            <a:r>
              <a:rPr lang="hu-HU" dirty="0" smtClean="0"/>
              <a:t> </a:t>
            </a:r>
            <a:r>
              <a:rPr lang="hu-HU" dirty="0" err="1" smtClean="0"/>
              <a:t>ginekološki</a:t>
            </a:r>
            <a:r>
              <a:rPr lang="hu-HU" dirty="0" smtClean="0"/>
              <a:t> </a:t>
            </a:r>
            <a:r>
              <a:rPr lang="hu-HU" dirty="0" err="1" smtClean="0"/>
              <a:t>pregled</a:t>
            </a:r>
            <a:r>
              <a:rPr lang="hu-HU" dirty="0" smtClean="0"/>
              <a:t> u </a:t>
            </a:r>
            <a:r>
              <a:rPr lang="hu-HU" dirty="0" err="1" smtClean="0"/>
              <a:t>sklopu</a:t>
            </a:r>
            <a:r>
              <a:rPr lang="hu-HU" dirty="0" smtClean="0"/>
              <a:t> </a:t>
            </a:r>
            <a:r>
              <a:rPr lang="hu-HU" dirty="0" err="1" smtClean="0"/>
              <a:t>skrininga</a:t>
            </a:r>
            <a:r>
              <a:rPr lang="hu-HU" dirty="0" smtClean="0"/>
              <a:t> tokom </a:t>
            </a:r>
            <a:r>
              <a:rPr lang="hu-HU" dirty="0" err="1" smtClean="0"/>
              <a:t>koga</a:t>
            </a:r>
            <a:r>
              <a:rPr lang="hu-HU" dirty="0" smtClean="0"/>
              <a:t> se </a:t>
            </a:r>
            <a:r>
              <a:rPr lang="hu-HU" dirty="0" err="1" smtClean="0"/>
              <a:t>uzima</a:t>
            </a:r>
            <a:r>
              <a:rPr lang="hu-HU" dirty="0" smtClean="0"/>
              <a:t> </a:t>
            </a:r>
            <a:r>
              <a:rPr lang="hu-HU" dirty="0" err="1" smtClean="0"/>
              <a:t>bris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grlića</a:t>
            </a:r>
            <a:r>
              <a:rPr lang="hu-HU" dirty="0" smtClean="0"/>
              <a:t> </a:t>
            </a:r>
            <a:r>
              <a:rPr lang="hu-HU" dirty="0" err="1" smtClean="0"/>
              <a:t>materice</a:t>
            </a:r>
            <a:r>
              <a:rPr lang="hu-HU" dirty="0" smtClean="0"/>
              <a:t>. </a:t>
            </a:r>
          </a:p>
          <a:p>
            <a:r>
              <a:rPr lang="hu-HU" dirty="0" err="1" smtClean="0"/>
              <a:t>Dobro</a:t>
            </a:r>
            <a:r>
              <a:rPr lang="hu-HU" dirty="0" smtClean="0"/>
              <a:t> </a:t>
            </a:r>
            <a:r>
              <a:rPr lang="hu-HU" dirty="0" err="1" smtClean="0"/>
              <a:t>organizovani</a:t>
            </a:r>
            <a:r>
              <a:rPr lang="hu-HU" dirty="0" smtClean="0"/>
              <a:t> </a:t>
            </a:r>
            <a:r>
              <a:rPr lang="hu-HU" dirty="0" err="1" smtClean="0"/>
              <a:t>skrining</a:t>
            </a:r>
            <a:r>
              <a:rPr lang="hu-HU" dirty="0" smtClean="0"/>
              <a:t> programi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ciljem</a:t>
            </a:r>
            <a:r>
              <a:rPr lang="hu-HU" dirty="0" smtClean="0"/>
              <a:t> </a:t>
            </a:r>
            <a:r>
              <a:rPr lang="hu-HU" dirty="0" err="1" smtClean="0"/>
              <a:t>otkrivanja</a:t>
            </a:r>
            <a:r>
              <a:rPr lang="hu-HU" dirty="0" smtClean="0"/>
              <a:t> i </a:t>
            </a:r>
            <a:r>
              <a:rPr lang="hu-HU" dirty="0" err="1" smtClean="0"/>
              <a:t>lečenja</a:t>
            </a:r>
            <a:r>
              <a:rPr lang="hu-HU" dirty="0" smtClean="0"/>
              <a:t> </a:t>
            </a:r>
            <a:r>
              <a:rPr lang="hu-HU" dirty="0" err="1" smtClean="0"/>
              <a:t>početnih</a:t>
            </a:r>
            <a:r>
              <a:rPr lang="hu-HU" dirty="0" smtClean="0"/>
              <a:t> </a:t>
            </a:r>
            <a:r>
              <a:rPr lang="hu-HU" dirty="0" err="1" smtClean="0"/>
              <a:t>promena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ranih</a:t>
            </a:r>
            <a:r>
              <a:rPr lang="hu-HU" dirty="0" smtClean="0"/>
              <a:t> </a:t>
            </a:r>
            <a:r>
              <a:rPr lang="hu-HU" dirty="0" err="1" smtClean="0"/>
              <a:t>stadijuma</a:t>
            </a:r>
            <a:r>
              <a:rPr lang="hu-HU" dirty="0" smtClean="0"/>
              <a:t> </a:t>
            </a:r>
            <a:r>
              <a:rPr lang="hu-HU" dirty="0" err="1" smtClean="0"/>
              <a:t>raka</a:t>
            </a:r>
            <a:r>
              <a:rPr lang="hu-HU" dirty="0" smtClean="0"/>
              <a:t> </a:t>
            </a:r>
            <a:r>
              <a:rPr lang="hu-HU" dirty="0" err="1" smtClean="0"/>
              <a:t>grlića</a:t>
            </a:r>
            <a:r>
              <a:rPr lang="hu-HU" dirty="0" smtClean="0"/>
              <a:t> </a:t>
            </a:r>
            <a:r>
              <a:rPr lang="hu-HU" dirty="0" err="1" smtClean="0"/>
              <a:t>materice</a:t>
            </a:r>
            <a:r>
              <a:rPr lang="hu-HU" dirty="0" smtClean="0"/>
              <a:t> </a:t>
            </a:r>
            <a:r>
              <a:rPr lang="hu-HU" dirty="0" err="1" smtClean="0"/>
              <a:t>sprečavaju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80% </a:t>
            </a:r>
            <a:r>
              <a:rPr lang="hu-HU" dirty="0" err="1" smtClean="0"/>
              <a:t>slučajeva</a:t>
            </a:r>
            <a:r>
              <a:rPr lang="hu-HU" dirty="0" smtClean="0"/>
              <a:t> </a:t>
            </a:r>
            <a:r>
              <a:rPr lang="hu-HU" dirty="0" err="1" smtClean="0"/>
              <a:t>raka</a:t>
            </a:r>
            <a:r>
              <a:rPr lang="hu-HU" dirty="0" smtClean="0"/>
              <a:t> </a:t>
            </a:r>
            <a:r>
              <a:rPr lang="hu-HU" dirty="0" err="1" smtClean="0"/>
              <a:t>grlića</a:t>
            </a:r>
            <a:r>
              <a:rPr lang="hu-HU" dirty="0" smtClean="0"/>
              <a:t> </a:t>
            </a:r>
            <a:r>
              <a:rPr lang="hu-HU" dirty="0" err="1" smtClean="0"/>
              <a:t>materice</a:t>
            </a:r>
            <a:r>
              <a:rPr lang="hu-HU" dirty="0" smtClean="0"/>
              <a:t> u </a:t>
            </a:r>
            <a:r>
              <a:rPr lang="hu-HU" dirty="0" err="1" smtClean="0"/>
              <a:t>razvijenim</a:t>
            </a:r>
            <a:r>
              <a:rPr lang="hu-HU" dirty="0" smtClean="0"/>
              <a:t> </a:t>
            </a:r>
            <a:r>
              <a:rPr lang="hu-HU" dirty="0" err="1" smtClean="0"/>
              <a:t>zemljama</a:t>
            </a:r>
            <a:r>
              <a:rPr lang="hu-HU" dirty="0" smtClean="0"/>
              <a:t>. </a:t>
            </a:r>
          </a:p>
          <a:p>
            <a:r>
              <a:rPr lang="hu-HU" dirty="0" smtClean="0"/>
              <a:t>u </a:t>
            </a:r>
            <a:r>
              <a:rPr lang="hu-HU" dirty="0" err="1" smtClean="0"/>
              <a:t>okviru</a:t>
            </a:r>
            <a:r>
              <a:rPr lang="hu-HU" dirty="0" smtClean="0"/>
              <a:t> </a:t>
            </a:r>
            <a:r>
              <a:rPr lang="hu-HU" dirty="0" err="1" smtClean="0"/>
              <a:t>skrininga</a:t>
            </a:r>
            <a:r>
              <a:rPr lang="hu-HU" dirty="0" smtClean="0"/>
              <a:t> na rak </a:t>
            </a:r>
            <a:r>
              <a:rPr lang="hu-HU" dirty="0" err="1" smtClean="0"/>
              <a:t>grlića</a:t>
            </a:r>
            <a:r>
              <a:rPr lang="hu-HU" dirty="0" smtClean="0"/>
              <a:t> </a:t>
            </a:r>
            <a:r>
              <a:rPr lang="hu-HU" dirty="0" err="1" smtClean="0"/>
              <a:t>materice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se u </a:t>
            </a:r>
            <a:r>
              <a:rPr lang="hu-HU" dirty="0" err="1" smtClean="0"/>
              <a:t>Srbiji</a:t>
            </a:r>
            <a:r>
              <a:rPr lang="hu-HU" dirty="0" smtClean="0"/>
              <a:t> </a:t>
            </a:r>
            <a:r>
              <a:rPr lang="hu-HU" dirty="0" err="1" smtClean="0"/>
              <a:t>sprovodi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2009. </a:t>
            </a:r>
            <a:r>
              <a:rPr lang="hu-HU" dirty="0" err="1" smtClean="0"/>
              <a:t>godine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sve</a:t>
            </a:r>
            <a:r>
              <a:rPr lang="hu-HU" dirty="0" smtClean="0"/>
              <a:t> </a:t>
            </a:r>
            <a:r>
              <a:rPr lang="hu-HU" dirty="0" err="1" smtClean="0"/>
              <a:t>žene</a:t>
            </a:r>
            <a:r>
              <a:rPr lang="hu-HU" dirty="0" smtClean="0"/>
              <a:t> </a:t>
            </a:r>
            <a:r>
              <a:rPr lang="hu-HU" dirty="0" err="1" smtClean="0"/>
              <a:t>starosti</a:t>
            </a:r>
            <a:r>
              <a:rPr lang="hu-HU" dirty="0" smtClean="0"/>
              <a:t> 25-69 </a:t>
            </a:r>
            <a:r>
              <a:rPr lang="hu-HU" dirty="0" err="1" smtClean="0"/>
              <a:t>godina</a:t>
            </a:r>
            <a:r>
              <a:rPr lang="hu-HU" dirty="0" smtClean="0"/>
              <a:t>, </a:t>
            </a:r>
            <a:r>
              <a:rPr lang="hu-HU" dirty="0" err="1" smtClean="0"/>
              <a:t>pa</a:t>
            </a:r>
            <a:r>
              <a:rPr lang="hu-HU" dirty="0" smtClean="0"/>
              <a:t> se </a:t>
            </a:r>
            <a:r>
              <a:rPr lang="hu-HU" dirty="0" err="1" smtClean="0"/>
              <a:t>promene</a:t>
            </a:r>
            <a:r>
              <a:rPr lang="hu-HU" dirty="0" smtClean="0"/>
              <a:t> </a:t>
            </a:r>
            <a:r>
              <a:rPr lang="hu-HU" dirty="0" err="1" smtClean="0"/>
              <a:t>ukoliko</a:t>
            </a:r>
            <a:r>
              <a:rPr lang="hu-HU" dirty="0" smtClean="0"/>
              <a:t> </a:t>
            </a:r>
            <a:r>
              <a:rPr lang="hu-HU" dirty="0" err="1" smtClean="0"/>
              <a:t>se</a:t>
            </a:r>
            <a:r>
              <a:rPr lang="hu-HU" dirty="0" smtClean="0"/>
              <a:t> </a:t>
            </a:r>
            <a:r>
              <a:rPr lang="hu-HU" dirty="0" err="1" smtClean="0"/>
              <a:t>otkriju</a:t>
            </a:r>
            <a:r>
              <a:rPr lang="hu-HU" dirty="0" smtClean="0"/>
              <a:t> </a:t>
            </a:r>
            <a:r>
              <a:rPr lang="hu-HU" dirty="0" err="1" smtClean="0"/>
              <a:t>pravovremeno</a:t>
            </a:r>
            <a:r>
              <a:rPr lang="hu-HU" dirty="0" smtClean="0"/>
              <a:t> </a:t>
            </a:r>
            <a:r>
              <a:rPr lang="hu-HU" dirty="0" err="1" smtClean="0"/>
              <a:t>mogu</a:t>
            </a:r>
            <a:r>
              <a:rPr lang="hu-HU" dirty="0" smtClean="0"/>
              <a:t> </a:t>
            </a:r>
            <a:r>
              <a:rPr lang="hu-HU" dirty="0" err="1" smtClean="0"/>
              <a:t>uspešno</a:t>
            </a:r>
            <a:r>
              <a:rPr lang="hu-HU" dirty="0" smtClean="0"/>
              <a:t> </a:t>
            </a:r>
            <a:r>
              <a:rPr lang="hu-HU" dirty="0" err="1" smtClean="0"/>
              <a:t>lečiti</a:t>
            </a:r>
            <a:r>
              <a:rPr lang="hu-HU" dirty="0" smtClean="0"/>
              <a:t> </a:t>
            </a:r>
            <a:r>
              <a:rPr lang="hu-HU" dirty="0" err="1" smtClean="0"/>
              <a:t>još</a:t>
            </a:r>
            <a:r>
              <a:rPr lang="hu-HU" dirty="0" smtClean="0"/>
              <a:t> u </a:t>
            </a:r>
            <a:r>
              <a:rPr lang="hu-HU" dirty="0" err="1" smtClean="0"/>
              <a:t>ranoj</a:t>
            </a:r>
            <a:r>
              <a:rPr lang="hu-HU" dirty="0" smtClean="0"/>
              <a:t> </a:t>
            </a:r>
            <a:r>
              <a:rPr lang="hu-HU" dirty="0" err="1" smtClean="0"/>
              <a:t>fazi</a:t>
            </a:r>
            <a:r>
              <a:rPr lang="hu-HU" dirty="0" smtClean="0"/>
              <a:t>. 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8.kerulet.ittlakunk.hu/files/ittlakunk/upload/article/6/mehnyak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857232"/>
            <a:ext cx="692948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je Papa test?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err="1" smtClean="0"/>
              <a:t>Papanikolau</a:t>
            </a:r>
            <a:r>
              <a:rPr lang="hu-HU" b="1" dirty="0" smtClean="0"/>
              <a:t> test, PAP test,  PAPA test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jednostavna</a:t>
            </a:r>
            <a:r>
              <a:rPr lang="hu-HU" dirty="0" smtClean="0"/>
              <a:t> i </a:t>
            </a:r>
            <a:r>
              <a:rPr lang="hu-HU" dirty="0" err="1" smtClean="0"/>
              <a:t>bezbolna</a:t>
            </a:r>
            <a:r>
              <a:rPr lang="hu-HU" dirty="0" smtClean="0"/>
              <a:t> </a:t>
            </a:r>
            <a:r>
              <a:rPr lang="hu-HU" dirty="0" err="1" smtClean="0"/>
              <a:t>metoda</a:t>
            </a:r>
            <a:r>
              <a:rPr lang="hu-HU" dirty="0" smtClean="0"/>
              <a:t> </a:t>
            </a:r>
            <a:r>
              <a:rPr lang="hu-HU" dirty="0" err="1" smtClean="0"/>
              <a:t>ispitivanja</a:t>
            </a:r>
            <a:r>
              <a:rPr lang="hu-HU" dirty="0" smtClean="0"/>
              <a:t> </a:t>
            </a:r>
            <a:r>
              <a:rPr lang="hu-HU" dirty="0" err="1" smtClean="0"/>
              <a:t>ćelija</a:t>
            </a:r>
            <a:r>
              <a:rPr lang="hu-HU" dirty="0" smtClean="0"/>
              <a:t> u </a:t>
            </a:r>
            <a:r>
              <a:rPr lang="hu-HU" dirty="0" err="1" smtClean="0"/>
              <a:t>uzetom</a:t>
            </a:r>
            <a:r>
              <a:rPr lang="hu-HU" dirty="0" smtClean="0"/>
              <a:t> </a:t>
            </a:r>
            <a:r>
              <a:rPr lang="hu-HU" dirty="0" err="1" smtClean="0"/>
              <a:t>materijalu</a:t>
            </a:r>
            <a:r>
              <a:rPr lang="hu-HU" dirty="0" smtClean="0"/>
              <a:t>,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prednje</a:t>
            </a:r>
            <a:r>
              <a:rPr lang="hu-HU" dirty="0" smtClean="0"/>
              <a:t> i </a:t>
            </a:r>
            <a:r>
              <a:rPr lang="hu-HU" dirty="0" err="1" smtClean="0"/>
              <a:t>zadnje</a:t>
            </a:r>
            <a:r>
              <a:rPr lang="hu-HU" dirty="0" smtClean="0"/>
              <a:t> </a:t>
            </a:r>
            <a:r>
              <a:rPr lang="hu-HU" dirty="0" err="1" smtClean="0"/>
              <a:t>usne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kanala </a:t>
            </a:r>
            <a:r>
              <a:rPr lang="hu-HU" dirty="0" err="1" smtClean="0"/>
              <a:t>grlića</a:t>
            </a:r>
            <a:r>
              <a:rPr lang="hu-HU" dirty="0" smtClean="0"/>
              <a:t> </a:t>
            </a:r>
            <a:r>
              <a:rPr lang="hu-HU" dirty="0" err="1" smtClean="0"/>
              <a:t>materice</a:t>
            </a:r>
            <a:r>
              <a:rPr lang="hu-HU" dirty="0" smtClean="0"/>
              <a:t>.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uzetog</a:t>
            </a:r>
            <a:r>
              <a:rPr lang="hu-HU" dirty="0" smtClean="0"/>
              <a:t> </a:t>
            </a:r>
            <a:r>
              <a:rPr lang="hu-HU" dirty="0" err="1" smtClean="0"/>
              <a:t>uzorka</a:t>
            </a:r>
            <a:r>
              <a:rPr lang="hu-HU" dirty="0" smtClean="0"/>
              <a:t> se </a:t>
            </a:r>
            <a:r>
              <a:rPr lang="hu-HU" dirty="0" err="1" smtClean="0"/>
              <a:t>pravi</a:t>
            </a:r>
            <a:r>
              <a:rPr lang="hu-HU" dirty="0" smtClean="0"/>
              <a:t> </a:t>
            </a:r>
            <a:r>
              <a:rPr lang="hu-HU" dirty="0" err="1" smtClean="0"/>
              <a:t>citološki</a:t>
            </a:r>
            <a:r>
              <a:rPr lang="hu-HU" dirty="0" smtClean="0"/>
              <a:t> </a:t>
            </a:r>
            <a:r>
              <a:rPr lang="hu-HU" dirty="0" err="1" smtClean="0"/>
              <a:t>razmaz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se</a:t>
            </a:r>
            <a:r>
              <a:rPr lang="hu-HU" dirty="0" smtClean="0"/>
              <a:t> </a:t>
            </a:r>
            <a:r>
              <a:rPr lang="hu-HU" dirty="0" err="1" smtClean="0"/>
              <a:t>fiksira</a:t>
            </a:r>
            <a:r>
              <a:rPr lang="hu-HU" dirty="0" smtClean="0"/>
              <a:t> na </a:t>
            </a:r>
            <a:r>
              <a:rPr lang="hu-HU" dirty="0" err="1" smtClean="0"/>
              <a:t>mikroskopskoj</a:t>
            </a:r>
            <a:r>
              <a:rPr lang="hu-HU" dirty="0" smtClean="0"/>
              <a:t> </a:t>
            </a:r>
            <a:r>
              <a:rPr lang="hu-HU" dirty="0" err="1" smtClean="0"/>
              <a:t>pločici</a:t>
            </a:r>
            <a:r>
              <a:rPr lang="hu-HU" dirty="0" smtClean="0"/>
              <a:t> i </a:t>
            </a:r>
            <a:r>
              <a:rPr lang="hu-HU" dirty="0" err="1" smtClean="0"/>
              <a:t>boji</a:t>
            </a:r>
            <a:r>
              <a:rPr lang="hu-HU" dirty="0" smtClean="0"/>
              <a:t> </a:t>
            </a:r>
            <a:r>
              <a:rPr lang="hu-HU" dirty="0" err="1" smtClean="0"/>
              <a:t>po</a:t>
            </a:r>
            <a:r>
              <a:rPr lang="hu-HU" dirty="0" smtClean="0"/>
              <a:t> </a:t>
            </a:r>
            <a:r>
              <a:rPr lang="hu-HU" dirty="0" err="1" smtClean="0"/>
              <a:t>metodi</a:t>
            </a:r>
            <a:r>
              <a:rPr lang="hu-HU" dirty="0" smtClean="0"/>
              <a:t> </a:t>
            </a:r>
            <a:r>
              <a:rPr lang="hu-HU" dirty="0" err="1" smtClean="0"/>
              <a:t>Papanikolau</a:t>
            </a:r>
            <a:r>
              <a:rPr lang="hu-HU" dirty="0" smtClean="0"/>
              <a:t>. </a:t>
            </a:r>
            <a:r>
              <a:rPr lang="hu-HU" dirty="0" err="1" smtClean="0"/>
              <a:t>Posle</a:t>
            </a:r>
            <a:r>
              <a:rPr lang="hu-HU" dirty="0" smtClean="0"/>
              <a:t> </a:t>
            </a:r>
            <a:r>
              <a:rPr lang="hu-HU" dirty="0" err="1" smtClean="0"/>
              <a:t>bojenja</a:t>
            </a:r>
            <a:r>
              <a:rPr lang="hu-HU" dirty="0" smtClean="0"/>
              <a:t> </a:t>
            </a:r>
            <a:r>
              <a:rPr lang="hu-HU" dirty="0" err="1" smtClean="0"/>
              <a:t>vrši</a:t>
            </a:r>
            <a:r>
              <a:rPr lang="hu-HU" dirty="0" smtClean="0"/>
              <a:t> se </a:t>
            </a:r>
            <a:r>
              <a:rPr lang="hu-HU" dirty="0" err="1" smtClean="0"/>
              <a:t>mikroskopska</a:t>
            </a:r>
            <a:r>
              <a:rPr lang="hu-HU" dirty="0" smtClean="0"/>
              <a:t> </a:t>
            </a:r>
            <a:r>
              <a:rPr lang="hu-HU" dirty="0" err="1" smtClean="0"/>
              <a:t>analiza</a:t>
            </a:r>
            <a:r>
              <a:rPr lang="hu-HU" dirty="0" smtClean="0"/>
              <a:t> </a:t>
            </a:r>
            <a:r>
              <a:rPr lang="hu-HU" dirty="0" err="1" smtClean="0"/>
              <a:t>morfološkimh</a:t>
            </a:r>
            <a:r>
              <a:rPr lang="hu-HU" dirty="0" smtClean="0"/>
              <a:t> </a:t>
            </a:r>
            <a:r>
              <a:rPr lang="hu-HU" dirty="0" err="1" smtClean="0"/>
              <a:t>osobina</a:t>
            </a:r>
            <a:r>
              <a:rPr lang="hu-HU" dirty="0" smtClean="0"/>
              <a:t> </a:t>
            </a:r>
            <a:r>
              <a:rPr lang="hu-HU" dirty="0" err="1" smtClean="0"/>
              <a:t>ćelija</a:t>
            </a:r>
            <a:r>
              <a:rPr lang="hu-HU" dirty="0" smtClean="0"/>
              <a:t> u </a:t>
            </a:r>
            <a:r>
              <a:rPr lang="hu-HU" dirty="0" err="1" smtClean="0"/>
              <a:t>toku</a:t>
            </a:r>
            <a:r>
              <a:rPr lang="hu-HU" dirty="0" smtClean="0"/>
              <a:t> </a:t>
            </a:r>
            <a:r>
              <a:rPr lang="hu-HU" dirty="0" err="1" smtClean="0"/>
              <a:t>koje</a:t>
            </a:r>
            <a:r>
              <a:rPr lang="hu-HU" dirty="0" smtClean="0"/>
              <a:t> se </a:t>
            </a:r>
            <a:r>
              <a:rPr lang="hu-HU" dirty="0" err="1" smtClean="0"/>
              <a:t>mogu</a:t>
            </a:r>
            <a:r>
              <a:rPr lang="hu-HU" dirty="0" smtClean="0"/>
              <a:t> </a:t>
            </a:r>
            <a:r>
              <a:rPr lang="hu-HU" dirty="0" err="1" smtClean="0"/>
              <a:t>otkriti</a:t>
            </a:r>
            <a:r>
              <a:rPr lang="hu-HU" dirty="0" smtClean="0"/>
              <a:t> </a:t>
            </a:r>
            <a:r>
              <a:rPr lang="hu-HU" dirty="0" err="1" smtClean="0"/>
              <a:t>znaci</a:t>
            </a:r>
            <a:r>
              <a:rPr lang="hu-HU" dirty="0" smtClean="0"/>
              <a:t> </a:t>
            </a:r>
            <a:r>
              <a:rPr lang="hu-HU" dirty="0" err="1" smtClean="0"/>
              <a:t>zapaljenja</a:t>
            </a:r>
            <a:r>
              <a:rPr lang="hu-HU" dirty="0" smtClean="0"/>
              <a:t> </a:t>
            </a:r>
            <a:r>
              <a:rPr lang="hu-HU" dirty="0" err="1" smtClean="0"/>
              <a:t>grlića</a:t>
            </a:r>
            <a:r>
              <a:rPr lang="hu-HU" dirty="0" smtClean="0"/>
              <a:t>, </a:t>
            </a:r>
            <a:r>
              <a:rPr lang="hu-HU" dirty="0" err="1" smtClean="0"/>
              <a:t>uzročnici</a:t>
            </a:r>
            <a:r>
              <a:rPr lang="hu-HU" dirty="0" smtClean="0"/>
              <a:t> </a:t>
            </a:r>
            <a:r>
              <a:rPr lang="hu-HU" dirty="0" err="1" smtClean="0"/>
              <a:t>infekcije</a:t>
            </a:r>
            <a:r>
              <a:rPr lang="hu-HU" dirty="0" smtClean="0"/>
              <a:t>, </a:t>
            </a:r>
            <a:r>
              <a:rPr lang="hu-HU" dirty="0" err="1" smtClean="0"/>
              <a:t>dobroćudne</a:t>
            </a:r>
            <a:r>
              <a:rPr lang="hu-HU" dirty="0" smtClean="0"/>
              <a:t> i </a:t>
            </a:r>
            <a:r>
              <a:rPr lang="hu-HU" dirty="0" err="1" smtClean="0"/>
              <a:t>zloćudne</a:t>
            </a:r>
            <a:r>
              <a:rPr lang="hu-HU" dirty="0" smtClean="0"/>
              <a:t> </a:t>
            </a:r>
            <a:r>
              <a:rPr lang="hu-HU" dirty="0" err="1" smtClean="0"/>
              <a:t>ćelije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druge</a:t>
            </a:r>
            <a:r>
              <a:rPr lang="hu-HU" dirty="0" smtClean="0"/>
              <a:t> </a:t>
            </a:r>
            <a:r>
              <a:rPr lang="hu-HU" dirty="0" err="1" smtClean="0"/>
              <a:t>patohistološke</a:t>
            </a:r>
            <a:r>
              <a:rPr lang="hu-HU" dirty="0" smtClean="0"/>
              <a:t> </a:t>
            </a:r>
            <a:r>
              <a:rPr lang="hu-HU" dirty="0" err="1" smtClean="0"/>
              <a:t>promene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ó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ó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ó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80</TotalTime>
  <Words>684</Words>
  <Application>Microsoft Office PowerPoint</Application>
  <PresentationFormat>Diavetítés a képernyőre (4:3 oldalarány)</PresentationFormat>
  <Paragraphs>36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Metró</vt:lpstr>
      <vt:lpstr>Januar 2014- POVODOM nedelje prevencije raka grlića materice</vt:lpstr>
      <vt:lpstr>2. dia</vt:lpstr>
      <vt:lpstr>Zastupljenost bolesti u Srbiji</vt:lpstr>
      <vt:lpstr>Faktori rizika za cervikalni kancer</vt:lpstr>
      <vt:lpstr>Faktori rizika za cervikalni kancer</vt:lpstr>
      <vt:lpstr>6. dia</vt:lpstr>
      <vt:lpstr>Kako sprečiti rak grlića materice? </vt:lpstr>
      <vt:lpstr>8. dia</vt:lpstr>
      <vt:lpstr>Šta je Papa test?</vt:lpstr>
      <vt:lpstr>Rezultati Papa brisa</vt:lpstr>
      <vt:lpstr>Da li je potrebno ponoviti nalaz Pap-a test? </vt:lpstr>
      <vt:lpstr>Šta se može videti kolposkopskim pregledom? </vt:lpstr>
      <vt:lpstr>Drugi aspekti prevencije…</vt:lpstr>
      <vt:lpstr>Drugi aspekti prevencije…</vt:lpstr>
      <vt:lpstr>15. dia</vt:lpstr>
      <vt:lpstr>Kada treba dati vakcinu i kako treba aplikovati?</vt:lpstr>
      <vt:lpstr>Zaključak...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 2014- nedelja prevencije karcinoma grlića materice</dc:title>
  <dc:creator>alinori</dc:creator>
  <cp:lastModifiedBy>alinori</cp:lastModifiedBy>
  <cp:revision>27</cp:revision>
  <dcterms:created xsi:type="dcterms:W3CDTF">2013-12-21T12:18:06Z</dcterms:created>
  <dcterms:modified xsi:type="dcterms:W3CDTF">2014-01-16T13:47:23Z</dcterms:modified>
</cp:coreProperties>
</file>