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B8E15A-FF56-4574-A32F-F338F5087C04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6915D2-7859-460E-A2DB-AEEFC33D5781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Munkavédelmi világnap-2014.április 28.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5mp.eu/honlapkepek/dewaltcenter/EL9LsOJtdm/nagy/munkavedelem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7143800" cy="564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Mit értünk munkavédelem alatt?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Az egészséges munkakörülmények biztosítása, ezek fenntartása, fejlesztése, a vezetés és az alkalmazottak együttműködése, a baleset és baleseti ártalmak megelőzése, ezek tárgyi és személyi feltételeinek megteremtése, bővítése, ellenőrzése és szankcionálása tartoznak a munkavédelem általános fogalmi körébe. </a:t>
            </a:r>
          </a:p>
          <a:p>
            <a:r>
              <a:rPr lang="hu-HU" dirty="0" smtClean="0"/>
              <a:t>A munkavédelem előírja a balesetek, foglalkozási ártalmak, megbetegedések megelőzésének módszereit. Szervezeti felépítését és ellenőrzését törvény szabályozza. A veszélyforrás a munkavégzés során vagy azzal összefüggésben jelentkező olyan dolog, amely a munkát végzőre vagy a munkavégzés környezetében tartózkodó személyre ártalmat vagy veszélyt jelent.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>  </a:t>
            </a:r>
            <a:br>
              <a:rPr lang="hu-HU" i="1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veszélyforrások csoportjai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i="1" smtClean="0"/>
              <a:t>A </a:t>
            </a:r>
            <a:r>
              <a:rPr lang="hu-HU" smtClean="0"/>
              <a:t>fizikai </a:t>
            </a:r>
            <a:r>
              <a:rPr lang="hu-HU" dirty="0" smtClean="0"/>
              <a:t>veszélyforrások, a leggyakoribbak</a:t>
            </a:r>
          </a:p>
          <a:p>
            <a:pPr>
              <a:buNone/>
            </a:pPr>
            <a:r>
              <a:rPr lang="hu-HU" dirty="0" smtClean="0"/>
              <a:t>     </a:t>
            </a:r>
            <a:r>
              <a:rPr lang="hu-HU" dirty="0" err="1" smtClean="0"/>
              <a:t>-munkaeszközök</a:t>
            </a:r>
            <a:r>
              <a:rPr lang="hu-HU" dirty="0" smtClean="0"/>
              <a:t>, szállító-, anyagmozgató eszközök, sporteszközök, termékek és anyagok mozgása, stb.,</a:t>
            </a:r>
          </a:p>
          <a:p>
            <a:pPr>
              <a:buNone/>
            </a:pPr>
            <a:r>
              <a:rPr lang="hu-HU" dirty="0" smtClean="0"/>
              <a:t>     - szerkezetek stabilitásának megbomlása, alátámasztás elmozdulása, hiánya, billenés, súlypontváltozás, stb.,</a:t>
            </a:r>
          </a:p>
          <a:p>
            <a:pPr>
              <a:buNone/>
            </a:pPr>
            <a:r>
              <a:rPr lang="hu-HU" dirty="0" smtClean="0"/>
              <a:t>     - csúszós felületek, úttest, padló, stb.,</a:t>
            </a:r>
          </a:p>
          <a:p>
            <a:pPr>
              <a:buNone/>
            </a:pPr>
            <a:r>
              <a:rPr lang="hu-HU" dirty="0" smtClean="0"/>
              <a:t>     - éles, </a:t>
            </a:r>
            <a:r>
              <a:rPr lang="hu-HU" dirty="0" err="1" smtClean="0"/>
              <a:t>sorjás</a:t>
            </a:r>
            <a:r>
              <a:rPr lang="hu-HU" dirty="0" smtClean="0"/>
              <a:t> felületek, asztal- vagy szék-szélek, sarkok, papír, műanyagborító, stb.,</a:t>
            </a:r>
          </a:p>
          <a:p>
            <a:pPr>
              <a:buNone/>
            </a:pPr>
            <a:r>
              <a:rPr lang="hu-HU" dirty="0" smtClean="0"/>
              <a:t>     - tárgyak hőmérséklete, pl. felmelegedett főzőedény, villamos fűtőtest, lámpatest, gyertya, izzó füstölő, stb.,</a:t>
            </a:r>
          </a:p>
          <a:p>
            <a:pPr>
              <a:buNone/>
            </a:pPr>
            <a:r>
              <a:rPr lang="hu-HU" dirty="0" smtClean="0"/>
              <a:t>    - magasság, mélység,</a:t>
            </a:r>
          </a:p>
          <a:p>
            <a:pPr>
              <a:buNone/>
            </a:pPr>
            <a:r>
              <a:rPr lang="hu-HU" dirty="0" smtClean="0"/>
              <a:t>    - a levegő nyomása, hőmérséklete, áramlása,</a:t>
            </a:r>
          </a:p>
          <a:p>
            <a:pPr>
              <a:buNone/>
            </a:pPr>
            <a:r>
              <a:rPr lang="hu-HU" dirty="0" smtClean="0"/>
              <a:t>    - zaj és rezgés,</a:t>
            </a:r>
          </a:p>
          <a:p>
            <a:pPr>
              <a:buNone/>
            </a:pPr>
            <a:r>
              <a:rPr lang="hu-HU" dirty="0" smtClean="0"/>
              <a:t>    - a nem megfelelő világítás,</a:t>
            </a:r>
          </a:p>
          <a:p>
            <a:pPr>
              <a:buNone/>
            </a:pPr>
            <a:r>
              <a:rPr lang="hu-HU" dirty="0" smtClean="0"/>
              <a:t>    - az áramütés veszélye (i),</a:t>
            </a:r>
          </a:p>
          <a:p>
            <a:pPr>
              <a:buNone/>
            </a:pPr>
            <a:r>
              <a:rPr lang="hu-HU" dirty="0" smtClean="0"/>
              <a:t>    - a közlekedési akadályok,</a:t>
            </a:r>
          </a:p>
          <a:p>
            <a:pPr>
              <a:buNone/>
            </a:pPr>
            <a:r>
              <a:rPr lang="hu-HU" dirty="0" smtClean="0"/>
              <a:t>    - a poros levegő.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veszélyforrások csoportjai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Veszélyes anyag lehet többek között</a:t>
            </a:r>
          </a:p>
          <a:p>
            <a:pPr>
              <a:buNone/>
            </a:pPr>
            <a:r>
              <a:rPr lang="hu-HU" dirty="0" smtClean="0"/>
              <a:t>    -         robbanó, </a:t>
            </a:r>
            <a:r>
              <a:rPr lang="hu-HU" dirty="0" err="1" smtClean="0"/>
              <a:t>robbanó</a:t>
            </a:r>
            <a:r>
              <a:rPr lang="hu-HU" dirty="0" smtClean="0"/>
              <a:t> keveréket alkotó-,</a:t>
            </a:r>
          </a:p>
          <a:p>
            <a:pPr>
              <a:buNone/>
            </a:pPr>
            <a:r>
              <a:rPr lang="hu-HU" dirty="0" smtClean="0"/>
              <a:t>    -         gyúlékony, éghető,</a:t>
            </a:r>
          </a:p>
          <a:p>
            <a:pPr>
              <a:buNone/>
            </a:pPr>
            <a:r>
              <a:rPr lang="hu-HU" dirty="0" smtClean="0"/>
              <a:t>    -         mérgező,</a:t>
            </a:r>
          </a:p>
          <a:p>
            <a:pPr>
              <a:buNone/>
            </a:pPr>
            <a:r>
              <a:rPr lang="hu-HU" dirty="0" smtClean="0"/>
              <a:t>    -         maró (sav vagy lúg),</a:t>
            </a:r>
          </a:p>
          <a:p>
            <a:pPr>
              <a:buNone/>
            </a:pPr>
            <a:r>
              <a:rPr lang="hu-HU" dirty="0" smtClean="0"/>
              <a:t>    -         fertőző,</a:t>
            </a:r>
            <a:br>
              <a:rPr lang="hu-HU" dirty="0" smtClean="0"/>
            </a:br>
            <a:r>
              <a:rPr lang="hu-HU" dirty="0" smtClean="0"/>
              <a:t>-          egyéb egészségre káros anyag (pl. sugárzó).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veszélyforrások csoportjai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biológiai veszélyforrások közül a legfontosabbak</a:t>
            </a:r>
          </a:p>
          <a:p>
            <a:pPr>
              <a:buNone/>
            </a:pPr>
            <a:r>
              <a:rPr lang="hu-HU" dirty="0" smtClean="0"/>
              <a:t>   - mikroorganizmusok és anyagcseretermékük (pl. baktériumok, gombák),</a:t>
            </a:r>
          </a:p>
          <a:p>
            <a:pPr>
              <a:buNone/>
            </a:pPr>
            <a:r>
              <a:rPr lang="hu-HU" dirty="0" smtClean="0"/>
              <a:t>   - </a:t>
            </a:r>
            <a:r>
              <a:rPr lang="hu-HU" dirty="0" err="1" smtClean="0"/>
              <a:t>makroorganizmusok</a:t>
            </a:r>
            <a:r>
              <a:rPr lang="hu-HU" dirty="0" smtClean="0"/>
              <a:t> (növények, állatok),</a:t>
            </a:r>
          </a:p>
          <a:p>
            <a:pPr>
              <a:buNone/>
            </a:pPr>
            <a:r>
              <a:rPr lang="hu-HU" dirty="0" smtClean="0"/>
              <a:t>   - fiziológiai, idegrendszeri és pszichés igénybevételek (pl. monoton munka).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munkavédelem feladatai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dirty="0" smtClean="0"/>
              <a:t> 	- a munkavédelmi szabályokat mindenkivel meg kell ismertetni, el kell sajátítatni, szükségességükről meg kell győzni,</a:t>
            </a:r>
          </a:p>
          <a:p>
            <a:pPr>
              <a:buNone/>
            </a:pPr>
            <a:r>
              <a:rPr lang="hu-HU" dirty="0" smtClean="0"/>
              <a:t>	- megvalósítandóak és fenntartandóak a megelőzés helyi feladatait, ehhez műszaki és higiénés intézkedések és eszközök szükségesek,</a:t>
            </a:r>
          </a:p>
          <a:p>
            <a:pPr>
              <a:buNone/>
            </a:pPr>
            <a:r>
              <a:rPr lang="hu-HU" dirty="0" smtClean="0"/>
              <a:t>   - meghatározandóak az általános és sajátos munkavédelmi követelmények, a követelmények kielégítésének módja és eszközei. Ehhez jogi és igazgatási szabályozás szükséges, amelyeket a gazdasági és társadalmi változások függvényében folyamatosan alakítani kell.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munkavedinfo.hu/munkavedelem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742955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munkavédelem területei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1, Munkabiztonság</a:t>
            </a:r>
          </a:p>
          <a:p>
            <a:r>
              <a:rPr lang="hu-HU" dirty="0" smtClean="0"/>
              <a:t> A munkakörülmények és a munkavégzés szabályait határozza meg, ill. ezek betartását ellenőrzi.</a:t>
            </a:r>
          </a:p>
          <a:p>
            <a:pPr>
              <a:buNone/>
            </a:pPr>
            <a:r>
              <a:rPr lang="hu-HU" dirty="0" smtClean="0"/>
              <a:t>    Feladata: a balesetek megelőzése, a bekövetkezett balesetek kivizsgálása, intézkedések, hogy a baleset ne ismétlődhessen meg.</a:t>
            </a:r>
          </a:p>
          <a:p>
            <a:pPr>
              <a:buNone/>
            </a:pPr>
            <a:r>
              <a:rPr lang="hu-HU" dirty="0" smtClean="0"/>
              <a:t>2, Foglalkozás-egészségügy(Munka-egészségügy):</a:t>
            </a:r>
          </a:p>
          <a:p>
            <a:pPr>
              <a:buNone/>
            </a:pPr>
            <a:r>
              <a:rPr lang="hu-HU" dirty="0" smtClean="0"/>
              <a:t>    Feladata: a munkát végző ember egészségének védelme a munkahelyen, ill. a munka során fellépő ártalmakkal szemben.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371</Words>
  <Application>Microsoft Office PowerPoint</Application>
  <PresentationFormat>Diavetítés a képernyőre (4:3 oldalarány)</PresentationFormat>
  <Paragraphs>41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Áramlás</vt:lpstr>
      <vt:lpstr>Munkavédelmi világnap-2014.április 28.</vt:lpstr>
      <vt:lpstr>2. dia</vt:lpstr>
      <vt:lpstr>Mit értünk munkavédelem alatt?</vt:lpstr>
      <vt:lpstr>            A veszélyforrások csoportjai</vt:lpstr>
      <vt:lpstr>A veszélyforrások csoportjai</vt:lpstr>
      <vt:lpstr>A veszélyforrások csoportjai</vt:lpstr>
      <vt:lpstr>A munkavédelem feladatai</vt:lpstr>
      <vt:lpstr>8. dia</vt:lpstr>
      <vt:lpstr>A munkavédelem területei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Munkavédelmi világnap-2014.április 28.</dc:title>
  <dc:creator>alinori</dc:creator>
  <cp:lastModifiedBy>alinori</cp:lastModifiedBy>
  <cp:revision>4</cp:revision>
  <dcterms:created xsi:type="dcterms:W3CDTF">2014-04-10T17:19:17Z</dcterms:created>
  <dcterms:modified xsi:type="dcterms:W3CDTF">2014-04-10T19:38:12Z</dcterms:modified>
</cp:coreProperties>
</file>