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6" r:id="rId4"/>
    <p:sldId id="259" r:id="rId5"/>
    <p:sldId id="263" r:id="rId6"/>
    <p:sldId id="261" r:id="rId7"/>
    <p:sldId id="262" r:id="rId8"/>
    <p:sldId id="264" r:id="rId9"/>
    <p:sldId id="257" r:id="rId10"/>
    <p:sldId id="265" r:id="rId11"/>
    <p:sldId id="258" r:id="rId1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Lekerekített téglalap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Cím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u-HU" smtClean="0"/>
              <a:t>Mintacím szerkesztése</a:t>
            </a:r>
            <a:endParaRPr kumimoji="0" lang="en-US"/>
          </a:p>
        </p:txBody>
      </p:sp>
      <p:sp>
        <p:nvSpPr>
          <p:cNvPr id="20" name="Alcím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19" name="Dátum helye 18"/>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11" name="Dia számának helye 10"/>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02920" y="530352"/>
            <a:ext cx="8183880" cy="4187952"/>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533404"/>
            <a:ext cx="1981200" cy="5257799"/>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533400" y="533402"/>
            <a:ext cx="5943600" cy="525780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a:xfrm>
            <a:off x="502920" y="530352"/>
            <a:ext cx="8183880" cy="4187952"/>
          </a:xfrm>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14" name="Lekerekített téglalap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Lekerekített téglalap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502920" y="4983480"/>
            <a:ext cx="8183880" cy="1051560"/>
          </a:xfrm>
        </p:spPr>
        <p:txBody>
          <a:bodyPr anchor="b"/>
          <a:lstStyle>
            <a:lvl1pPr>
              <a:defRPr b="1"/>
            </a:lvl1pPr>
            <a:extLst/>
          </a:lstStyle>
          <a:p>
            <a:r>
              <a:rPr kumimoji="0" lang="hu-HU" smtClean="0"/>
              <a:t>Mintacím szerkesztése</a:t>
            </a:r>
            <a:endParaRPr kumimoji="0" lang="en-US"/>
          </a:p>
        </p:txBody>
      </p:sp>
      <p:sp>
        <p:nvSpPr>
          <p:cNvPr id="3" name="Szöveg hely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átum helye 1"/>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389A2BC-6DDD-4B65-BBA5-6B6410E3D9CF}"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5" name="Lekerekített téglalap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Egy sarkán kerekített téglalap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u-HU" smtClean="0"/>
              <a:t>Mintacím szerkesztése</a:t>
            </a:r>
            <a:endParaRPr kumimoji="0" lang="en-US"/>
          </a:p>
        </p:txBody>
      </p:sp>
      <p:sp>
        <p:nvSpPr>
          <p:cNvPr id="4" name="Szöveg hely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6911A112-E407-47ED-AAFC-F92BC93C74C4}" type="datetimeFigureOut">
              <a:rPr lang="hu-HU" smtClean="0"/>
              <a:pPr/>
              <a:t>2014.04.24.</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7389A2BC-6DDD-4B65-BBA5-6B6410E3D9CF}" type="slidenum">
              <a:rPr lang="hu-HU" smtClean="0"/>
              <a:pPr/>
              <a:t>‹#›</a:t>
            </a:fld>
            <a:endParaRPr lang="hu-HU"/>
          </a:p>
        </p:txBody>
      </p:sp>
      <p:sp>
        <p:nvSpPr>
          <p:cNvPr id="3" name="Kép hely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u-HU" smtClean="0"/>
              <a:t>Kép beszúrásához kattintson az ikonra</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Lekerekített téglalap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Lekerekített téglalap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Cím hely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u-HU" smtClean="0"/>
              <a:t>Mintacím szerkesztése</a:t>
            </a:r>
            <a:endParaRPr kumimoji="0" lang="en-US"/>
          </a:p>
        </p:txBody>
      </p:sp>
      <p:sp>
        <p:nvSpPr>
          <p:cNvPr id="4" name="Szöveg hely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5" name="Dátum hely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11A112-E407-47ED-AAFC-F92BC93C74C4}" type="datetimeFigureOut">
              <a:rPr lang="hu-HU" smtClean="0"/>
              <a:pPr/>
              <a:t>2014.04.24.</a:t>
            </a:fld>
            <a:endParaRPr lang="hu-HU"/>
          </a:p>
        </p:txBody>
      </p:sp>
      <p:sp>
        <p:nvSpPr>
          <p:cNvPr id="18" name="Élőláb hely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u-HU"/>
          </a:p>
        </p:txBody>
      </p:sp>
      <p:sp>
        <p:nvSpPr>
          <p:cNvPr id="5" name="Dia számának hely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89A2BC-6DDD-4B65-BBA5-6B6410E3D9CF}"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err="1" smtClean="0"/>
              <a:t>Nacionalna</a:t>
            </a:r>
            <a:r>
              <a:rPr lang="hu-HU" dirty="0" smtClean="0"/>
              <a:t> </a:t>
            </a:r>
            <a:r>
              <a:rPr lang="hu-HU" dirty="0" err="1" smtClean="0"/>
              <a:t>nedelja</a:t>
            </a:r>
            <a:r>
              <a:rPr lang="hu-HU" dirty="0" smtClean="0"/>
              <a:t> </a:t>
            </a:r>
            <a:r>
              <a:rPr lang="hu-HU" dirty="0" err="1" smtClean="0"/>
              <a:t>zdravlja</a:t>
            </a:r>
            <a:r>
              <a:rPr lang="hu-HU" dirty="0" smtClean="0"/>
              <a:t> </a:t>
            </a:r>
            <a:r>
              <a:rPr lang="hu-HU" dirty="0" err="1" smtClean="0"/>
              <a:t>usta</a:t>
            </a:r>
            <a:r>
              <a:rPr lang="hu-HU" dirty="0" smtClean="0"/>
              <a:t> i </a:t>
            </a:r>
            <a:r>
              <a:rPr lang="hu-HU" dirty="0" err="1" smtClean="0"/>
              <a:t>zuba-</a:t>
            </a:r>
            <a:r>
              <a:rPr lang="hu-HU" dirty="0" smtClean="0"/>
              <a:t/>
            </a:r>
            <a:br>
              <a:rPr lang="hu-HU" dirty="0" smtClean="0"/>
            </a:br>
            <a:r>
              <a:rPr lang="hu-HU" dirty="0" smtClean="0"/>
              <a:t>3. </a:t>
            </a:r>
            <a:r>
              <a:rPr lang="hu-HU" dirty="0" err="1" smtClean="0"/>
              <a:t>nedelja</a:t>
            </a:r>
            <a:r>
              <a:rPr lang="hu-HU" dirty="0" smtClean="0"/>
              <a:t> maja 2014. </a:t>
            </a:r>
            <a:r>
              <a:rPr lang="hu-HU" dirty="0" err="1" smtClean="0"/>
              <a:t>godine</a:t>
            </a:r>
            <a:r>
              <a:rPr lang="hu-HU" dirty="0" smtClean="0"/>
              <a:t> </a:t>
            </a:r>
            <a:endParaRPr lang="hu-HU" dirty="0"/>
          </a:p>
        </p:txBody>
      </p:sp>
      <p:sp>
        <p:nvSpPr>
          <p:cNvPr id="3" name="Alcím 2"/>
          <p:cNvSpPr>
            <a:spLocks noGrp="1"/>
          </p:cNvSpPr>
          <p:nvPr>
            <p:ph type="subTitle" idx="1"/>
          </p:nvPr>
        </p:nvSpPr>
        <p:spPr/>
        <p:txBody>
          <a:bodyPr/>
          <a:lstStyle/>
          <a:p>
            <a:r>
              <a:rPr lang="hu-HU" dirty="0" err="1" smtClean="0"/>
              <a:t>Priredila</a:t>
            </a:r>
            <a:r>
              <a:rPr lang="hu-HU" dirty="0" smtClean="0"/>
              <a:t>: </a:t>
            </a:r>
            <a:r>
              <a:rPr lang="hu-HU" dirty="0" err="1" smtClean="0"/>
              <a:t>dr</a:t>
            </a:r>
            <a:r>
              <a:rPr lang="hu-HU" dirty="0" smtClean="0"/>
              <a:t> </a:t>
            </a:r>
            <a:r>
              <a:rPr lang="hu-HU" dirty="0" err="1" smtClean="0"/>
              <a:t>Nora</a:t>
            </a:r>
            <a:r>
              <a:rPr lang="hu-HU" dirty="0" smtClean="0"/>
              <a:t> </a:t>
            </a:r>
            <a:r>
              <a:rPr lang="hu-HU" dirty="0" err="1" smtClean="0"/>
              <a:t>Lazar</a:t>
            </a:r>
            <a:r>
              <a:rPr lang="hu-HU" dirty="0" smtClean="0"/>
              <a:t> </a:t>
            </a:r>
            <a:r>
              <a:rPr lang="sr-Latn-RS" dirty="0" smtClean="0"/>
              <a:t>Šarnjai</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data:image/jpeg;base64,/9j/4AAQSkZJRgABAQAAAQABAAD/2wCEAAkGBxQSEhUUExQWFhUXGBoYFRcXFxcVFhcXFxcWFhUWFRgYHCggGBwlGxQUITEhJSkrLi4uGB8zODMsNygtLisBCgoKDg0OGxAQGywkICQsLCwsLCwsLCwsLCwsLCwsLCwsLCwsLCwsLCwsLCwsLCwsLCwsLCwsLCwsLCwsLCwsLP/AABEIAKIBNwMBIgACEQEDEQH/xAAcAAACAgMBAQAAAAAAAAAAAAAEBQMGAAIHAQj/xABCEAABAwIDBQYEBAQDBwUAAAABAAIRAyEEMUEFElFhcQaBkaGx8BMiwdEHMuHxFCNSckJioiQzQ1NzgpI0Y4Oywv/EABkBAAMBAQEAAAAAAAAAAAAAAAECAwQABf/EACcRAAICAgEEAgICAwAAAAAAAAABAhEDITEEEiJBE1EyYUKBcbHB/9oADAMBAAIRAxEAPwDpBdY96jwzZaTwz7pXlV1u9bYSpAPNY1yeg+BM93zFRumfReYlsOPvNeHPOVnZsieh5+nRTs10hC028Trb9kQPBAc3q5fVVzbjySGgxqZ8k/ruVVxlbeqOJuAYjpb7onRIbnXhF8oF+qyoZIE5XI1OWXJePMnOI89IheVKJFwf2+iYPo8ZTJOZ6aZlG4N7jGQiwHpHKIQlOQZ0HnzlF0akA8eIExaQeaYnJDEE+GZ63UjmDLll+oUNA2HM2vpGfp4qd7+NgOegvNtOSIhm9xHQ5awRKy5iJvz7x9u9SvyPj5SpmCLjnPkSusDBBvc7GIHcD75KanTJJi3fb9ES8TpYqVtPIos5EFTCmQb+PetmMMcuBj18ke1gUkAzmmSFk2KA0zIFxe3GNfJGAEiBYi37L2rScHANtOfBT0aW7Iib+HRGhGAnDkE55XvbOR75Iyg4gjw14+/BSVaJMZc7zMHJe0accr/dc0cn9hOGcde6/wBkVTMfXv4qBoysM/2RLR82XL0TonIkpOJzHrn7Cm3b9Ptqom8vt3KZo98U6JMhLDOsH3p081I5s5ZxbivHuP66CykDspF1wHYODB16TPD34ryplYC+QPLzUr3Xt74KKpaPYXBR6Wc7R+5QtTgJvl3aeCn3rzP7KN3O/AhKMhTjqD75E6X1mxjuVV21h3bsTfxBvx8VecXS5Tw0STHUdCIEWnXldJJF8cqKDga5Y/O2vfkrnsysSRBzVN2rQDDqOA4AWCb7DxctB4LJkVOzdB9yov8AQflKxQbPrhw0lYrR2jHNU6ZrVdb3xWmHfY9VpiKnzEckPRqkHxXd2zu3RBjibEIWo4yiMZnGUXQj6kiRxUZPZeHBuKhB9BnZEMd76/sl7q/zfbU8PJNdmYN1XKQ3UnIchxKVbKNpK2Q1XHS54fRKsD2dxD7lm7JJ+cx5Z+SvuFwTKYsL6k5lEB/AKqRmeZ/xRRj2Qrf1M8T9kq2hsmvRu+mY4t+Zo5mPquoiV66lOcI19AWdrk5JRMgCAZU1mugDWc/IK5bc7L0zvVWu+EQCXQ3eaQLk7oIg55Kv09kB3+7rUakwQN8Mdy+V4CFMsskJKyMglunvTkpqcEAnQ9/v7lZVwdam35qTgL3gkeIkIYYiDnbznRc20MoJ8DMVPcacPFSMb0j3KVDGARGR99y3/i7WK7uCsQ5aQVMHjlySOlijGd1MyvKKbD8aQ6Y4SCTl9VOCBqkdWuYtmIXra7iJOaaxfjssDGzZb06V0lZjSiKW0HJ1Im8L9Dg4a8+9FhoXQf8AHE6XXjcS6T5JrJ9kvYwbTyuiKbOiVU8SQSp2YglFMSUGMQIm9ls6wsghWMLG4khGyfYF1CAJOix9yPfehhiP1lenEjiu7gdjJi0EytajZ96KNtcErYVAu7g9jRp8P39lhNyL5Z6eJUu/b0WlQ20+lkLABYiuBYnoUsxx3gWnh1CbYmNQDwSXGwNUkmVgkVDtBSPA9YkW4EoDY1c70GPT0Vi2s2WcO+VWcA2KnRRybRtxI6Bsl9x0grEJsmpuhepISpAyQuQfibmRxhCtNuamqH5naZ+qEc+5A1RkyUVqjzFGZ6ful9XMAe+HRF1j5ofC4V9Wo1rDczPIak8gl5ZVUlYbsfZxrO4U2/mMeQ5+kq2sDWgNaIAyAUFNrabRTZkNdSdSeZU35Rz92VEq0jLOTm9m4HFTMQ9O6MptTxROWjdjVJurGNUjlZIzuWwesJEHvXFsZioe+Mt4x0BMfRdc29i/g4erU/pYY6xbzhcKxeLDcyoyVs9Ho9Jtjmhtioz8lRzP7XFvoUQe07jHxXU6n/UY1x/8gN7zXOX46pVqAEw2chYd/FWPB4XeLBGZCEvEq8kZei109rYd5AdQIk50qjhn/lqB3qjThaUfJWc3/LUpkf6mE+iWHZu44TmCrN/Dgg20slTbJzy1Xa/+/wC7E+HwlRxIaWOj+h4cf/EwfJSVaVSnctPgmOzMKA8mLwmZoy36IqLasR9U0/0VrCYk1Hbgad4g+V00Zhqv9B9UdsbZzRWLoyHqf0Vmp0QqY8ba2Jl6xJ+K0UptB+Rac+CkpuAInjdXUYUGJFkjxeAjFBsWLS/lIIb/APoJpwceAY+rU7TXoAa0yCAY6IhocTZpPcrDh8MAjaVOFRY39kZdX+ipVG1B/hPepWYeq7QDvVorYcE5LKFATdd8W+RX1brhFffg6ojLpKip0KhzjzVnqsCH+EEXj/Yi6mQhxODqtE2iJibnyULaFQ8Bx/cKwY8hrHOdkASeiHwD2OAcLg3t5IfGrGXUzqyt7SNWi3eNxYWzugKfaLd/NI96q1dpqtNlF73wGNElUnamMoVaf8o0yTb+WZ73XMKU8dPTNOHqHJVJDej2la6IcPFMG7Q3siuL9pHmjUZuOIJkwOFswmex+072gb3ik8kalDHPjR1f+JBHP7pNtJ4joZJyCU7O28KghpnIeC8x+0DETBNj770spaF+FxkR7RqyMoEZJPgmXPNMsVUltxpZD4Nnj+oUpPRohEsOyx8gJi3msRGDpTTgW1WILgRtWwjEGCTodEsrVIdMphjxEpRWdIPvJGTFgkbV6nymORCsWxcJ8GmS4RVf+b/K3/C3vzPdwSPs7T337zhLWX6u/wAI+vcrOwSZP7lNHRPL9G7DFznp91s261cJUtNqdInwTU0XTKHpBTsCrFEJhDCtX1IC1JUdXy1TSZJR2Un8Vdr7lFlIZ1Df+1kE+ZauPY0OeCr125rfxFdzwbMO43uzI6mfBIqEkGYMiLgE9x0QVcnpwxOMEiu7Nw/8xvvRXHZxa1zQSAZAvE52hKxgQT7sVs7AkiSTIyKEopsPxOjoDqYIMjO8o7BvDmgi+neLLn2N2/XczckNmzi0EOPG82QI7bVMDScxrWvcTLd4mGmIuBmLDVFRMc8bjG2dVoth3VMaQmQvn+v29xlVpDnAOMw9stc0HRsGB1XmC7Y49jgRiqhPBxDx3hwKdRohXdwfQ+CbDj3fVNKS4Rsj8RsayoXVPh1GmAWFu4BE3aW5EzeZVyw/4qMi+FfPKo0+oCaLSElhmdNah8VSmo12u6R4lp+ioLvxYpRbC1Z5vZCXV/xXqEjdwrQ0TM1CT3ENsm7kIsM74Oq0kS1cppfi81o+bCOnlVH1ahMX+NT4Pw8I2dC6qSO8Nb9UyaA8M/o67jcUykx1So4MY0S5zjAaNSToFXKH4hbNc8U24ylvEwPzBs8N8jd81xnbX4j7RxP/ABRRbM7tFu6D/cXbzj0mOSEp7a+J/wCqwuGr2u/c+BWP/wAlIi/VpQch107rZ9EbW2zQw9B2Iq1GikBO8DO9OQZH5idAM1zXs1+M2HeSzGMdRO8d2o0b7N0n5d8C7SBAMSLSqBWo4CqA0VsVhYMtbVAxNBpOe58Pde3rulDO7D16l8K+hix/7FRu+OtKpuvHQAoNsHxJcnVPxX7b0qWBb/C1qb6lZw3CxwfDGkOe4xpYN/7lzih+KtWnDqdEB+vzfKe6Lqm7S2dUoOLatN9N3B7Sw+Yul7wupN7DuKpFv7SfiNi8e4CpuspjKmyQ2f6nX+Y21ySjAY2ox28x5aTqDCRSm+AfIBQmh8ErdDB9V737z3Fzjqc02bQPwueiA2bQ33RwzVqpYQugcPJRbPTxw+hVsFxp1LTzVpxjpIMd6lw2xdynvFsk3PcZQm04AsI5SoTVstpGPdojtnskx70S/DSQm+zxccFnbKFowdOGgLFNgLC6xaIpUYZN2CbSGarNSrcjwVp2m3NVzCUN6uODbnuy8/RRm/IphfiWLZlDcY1uubupz+yZiql7DCmpOTRYrjewxpRlJA0UXRcrxIzQSxqkBWjApCFZGdvZs1I+1u1v4eg8j8zpa3wz7k7C592/qO+IOG7bvz9Ek3Q+GKlMqWGdvSL3Gq1GHMqLDVYMd8/qm7Gb0QM/EqcXs9iLtbAaVCZ6LdjIbBRbGbrriAbHktajIPens5aE2OowJXPtp4g1anSyu3a/Hmmwhokx4LnuGfe6tBUrPK6vInNRGFChZHYTDyVDhmynWCpZJWysMao2wuFvkmTaM2joi8JQCOGFyQso40IMTg56rx2HtbRPcTh25yldVw0TIShfUoWuoGYAck1p0CdEdSwenkjYfjEbcBOUFbPoACIT44UcI7kn2kb7rRfVcLKIixLZdAW9LCanTI6jomuE2dFyihgELAsZDhu1+Nojd+L8Wn/y67RXZHR9x3EIPEbc2dWtitnCk4/8TBVDS7xSqSxSbQw0BVLaAunjJmbNjSQ8f2dwVc/7LtBjCcqeMY6g4cvis3qZPeFu/sVjqDS40HVKf/MoltdhHGaZMd8KoxKtnYXZ9YVRVY99MCILHOYXQeLTcJptJbIYISlkSiP+yWyzu/EcLnIa96v2wtjb0EjO6OpY1xaDW3as/wBbQXf+Qg+aY4Go7/D8o4D7m6xyyRjKmez3SUKSr9g22MON0NHdHLNUDbTiDrGV++/VdUOBD8/VV/bfYb4smlU3XZ7rhLfEXHmhJ9xCE1HTZT8E2wTnBN46ICts2th3BtVhHAj8p/tKZ4IRFrxfmsr5N12rRY8O6AvFDgzbnp9Vi0QejHOGwnbNOxVX2XU/m1BrZXbbND5SudUiW4st/qA9bqGZVMbpvLGy2sMqelmhqRRdFGAz0gukEbSQ9IImmFpijLN2TsUzQo2KQBWRmbPHKk/iKz5WR/S71EfVXjdVM/EEfkjPdPmUmTgr0780jnFwAcyj8FiMkE4ZgZrag4Aws560XQ6BBzUVfPiPeaGNUqWjjIbBHfrHDkqxdjNWLMZs74xdvFUba2yDReRpoV06gGh28BI1H2Q/aTZFPFgfC+SoNHENDlVTPLz9PJPa/s55s12moVjwJCCbsBzX7pB35jdCsGG7KYhtM1YFr7snegdyVu3orhn2qpDLCAAQj2U5QezW2TRjZFs0UaZJC7HUdYBSylgifzeAT2uxaMpXsnAoIDo0AFOaeqngC/Fb1GQ2QuC0Lcbw1QdHBcuqYuZIv+q2BhBsDgiJmECjc0DuRYfMZjnHjA1Qm06d2hjSRvCTqbXkA2EoEm60Vra9WTAVV2jhHTa/RdLxWyn1smW4kRCjpdlhTALr89J4JlKiDwyyc6RRdi9niYfVs3Rup68ArhQx7aYAaMsgFptVzWWGY1SV74ukk23s1YoQwxqJ0jY9R9QB1QdByVswAyVT7J4j4lBjsyBB9D6K14JywL822PkdxodYcIxjUFh3I+kt8EeTl5IcXg2VGlr2hzTmCqXtXYxw5lt6Z11bOh+6vyir0Q4EOEg2IOqXJiUg4eoljf6KJgq8WGS8U21dmnDvkE/DORzg/wBJ+ixZNx0z0/Gfki34+lIMLk23HfBxzS6wAPmRf1XYMQyy5Z+IdAtq0qkZEg9D+yt1ceGZegdtxGuFqTcapnh1WtkV4A/pPkrFQOqhA15VQ1oI2m1BYZH0ltgjzcjNgp2BaAKVoVKINnoCqfb6hNNjuBI8RI9Fbw1V7ttTmh0cCe8EfVLkXiPglWRHIlgCkxDYeVoRCyntLaN2PK2qicj3LRovdEtbK5OhkyOk8jNFCoIv7K1ps5L0MTqQ1njGw4FtjxEiEybjq4ECo6DoQ0jzCGaLCEbQZvH06p0JJRfKQLSwJBzuc7BG08K8ZHyzTKnT59URRZkmSJvIvoTfwrjw8Ft/Bui0J2KYj0WxYAE1MV5F9FaOznk/mA7pUrNkuIjet0T8sHBb0qemq6g/NrgT0dgg5k+MIqlsJkZE95TplMSiWUkVEhLOxM3Y1OfyCeOfqjaexW2gC/JM6dNTAeCdRRnlnl6FLtnNFile1aY3IAVnfSskO0qeY8OvJBtIaEnJnKtuUIJKQ1bBW7tKyJVQrkqN2a56RbPw72jG8ycjI6GZ8x5ro+BeuI9nsZ8LEMdNj8p6H9YXYdn1fNZssalZ0H3RLLhqiY0XpHhnpnSqK+ORjzQGIcvSoqTlJKuYmqIcVQa8Q4AjgV4pyFiVxTHjNpaZHXKpPbmhNMO/pe0+cK6vVa7Z0v8AZn+9UvUrwZo6R1kRVsLR+Hn+R2vApphKhZzb6L3ZgDmAOEyEazZGtN5b/lNwscYPlHoZMi4kMcJVByTGk9KKGGqNzaOoKYUA7gtUJM8/Kl6DmlTtUNNhUzFYyskJVf7XVQKBaf8AEQPC/wBE7e5UXtbjC+oWg2bbvN3fQdyTI9FenhcyjbVZukn30UFJ+8Edj2yYKW4cwY5rOz1osKpBEU3FRUm2U9OnkkKMnbfJeh48VAHxPovWggmdck1CqQfTY1HUKeoSqi79ZhHUqhaDfwTKxJSGtMGCI/ZENngUrpYh26JIBsbacvomTcSQIHcf3VEyXcEUhaNfNeuaZAI0UNHEGLg8766rSrWcTrln7yKPcL3bDKVK/giI5IKlXk8RlOXX3zU76x/byKayblsNo9DmiqbeKW4eueM2RFMkG5udNByRUhJoPa3ms37+48UNSr3vbvPvipal+ncU9kGSOfKT7QbbK+UcO9Md4AfpCX44yLxy6n6pZD43TOddp2Azzz0PRUitmr92gp2McY7+ComLIDoUkbpO0AVBwXUOx20vjUmE5gQ7qLfRcyxAzV0/DemQx5JsXWHQXKTLuIuJ1KjplB9kywz0noOyTLDvQgxciGlNynaUJScp2FaUzFKIQCsWhKxElRv8NVztn/ud3VzgPqfRWao6FU9ov+NUBI+Vv5fq5R6h+Pb9lul/NSfCAtn0oATmi3goKNAaI6k1JjjSLZp2yWmpmFaMCmaxaEjK2SBbLGhY4okxXt/FOp0i5pEyAJ5qiYj5pDnc5Gc6z3p12u2jNUU5swAnm4/YeqQVHXOoKhJ2z0MMKh/kX4qlEmNOqSvEGeac41xANkKKQ3Z4+ykZoTdnlF1giGCBf3w8lA1oEGeR6jVTz5lTZZOzQtIyjPLiFJTqcRpa+vuVu0RmtWUxHfYHTpHemTFa+jfCsvw1Ovd3oynUAMxCEZSImLcPfBEfEuLEjXLjr70ToSQwwz7mAMsom+cqdtAbv5yDqO6DHkENTcAIMyAefRGClYuMG4icxlbqmTIuJM6g627kR7hb03btj4Zm1vqsp4gltmgXi+ccvDNSO3T83GG9O/hZOTaMe4A7uROugNrfqpaQAaLn5hnncm0HqVo+iDe29/Ve8Ta3VF4epvCA05Xtyv75JkLK6PWQIAibeiyk4uPB2mYGk9dV6xonQE245aEcea0qnPdzbeJ46+SKFJfjk3IuLSIg6ZnK8oxpmLRx4HwQhO80bw55Tfl4omhSkanr9kQUbVLz5cUvxgPDxy4EpjIFpug8WJkZ8UshoVZUtvUc7+XXJc52jQG/PDJdP21cR75rne1mQ8x396j7Na/ES4lpj1V27Cvmg08C4f6iqhizDYVt7AMP8OP7neqGVeIsH5f0XvDOTGmlWHKY0XpIhmMqD0ZTKAooti0RMs0T7yxROKxPZPtNtt1i2mS0Xy6TqlODZAR+1KvykdPVB4cSpTXnYcarGE/wwNwpG0CP3+61pmEU0p4pMSTaNadM80QxnJatKlanok2egKOu4AEnICSpYVd7b7R+BhXEfmcQwf8Adn/pDl0tI6Ct0UXH196o55v8STloTkOaG382j9feSnqU9+mHNMlt+Y5eqWiJOc2j0+iz0ekpaCcSQ75bmBeddbckIWmIyg+RU76suJjWMus+q1Y6L6DTykIMZEr6Mcb59VGyn69ERTuROWXPJTVcLuiwz8lNlk6BaY9MlKKfvw+y0awz90Y1ozKA1g7gQRF85+imwxAABtkBx5ei3qU5FrXzGq83S4iRlBF+4xxzTpiy2GsETImQBMX5m3cpKLsxOZi3jOVlBQfIG9kcs5zgfRbPY5hkEzmNAJ48k6dEWrDTScBNtSBNkRRr7wDC3Tx8Oi8pFxOVtc72zHeoIAZAEkElpvBmbE8E/GyS3oaltoAOX7rMPVbFgZ3hOoBjOOMFety7hPKy3ZTBIGW8P0RBqqZphp3jJvwtBE59VMzdPfodFq9lwAOpmCBcjreLKYyQD770wns8EHQt8OKJazcyyyHooKbd4Q6Rrw7pU7W94nlZcc/oypTaTxMKDEttcdUUVBW9lBgRW9qUhBj3z81Qdu4a86yukbRFyB76qkbfwkkuv9jkDCj7NcXaKNXJAvz/AEAXR+yeE+HQpgi+6CepufVULEMG81sG7gPMLq+Apw0dEMr4QkVVk9N0I6kdQgty6KoCEkUGTGuGKLaUBhnI5i0RRmk9ntV8BYl22sWKbJPL1WLm6Y8MbkrRvtn/AA/3fQqSjkvViX+bF/ggtmqkw6xYqeyL4CGqRixYqEWblUn8S/8AdUv7z/8AQrFiWfBTB+aK5sgfyndyUYwfzHf9RYsUjVE9YPld1K0eLD3qFixIXXAbSHvvRtX8r+n2WLEvooQ1R6H1U4GSxYkYyCKQ9V5WHzLFi4AVswXd0H1Rtf7LFirHghP8gsj5UPUGaxYqSJ4grZ4uegRDs+9YsTLgWX5mx9+KLaLLFiKFlwbFohRYc+/BYsRF9G2o6H6Iavn3fVYsSyGiB4lojIe5Va2uwcBksWKMjTjKAWD+Ip2H5wun4EfIF4sS5OUd6YYBZb0wsWLkIMMMjgvVi0QM8iodvXfye8eq9WLFOfJ6HT/g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u-HU"/>
          </a:p>
        </p:txBody>
      </p:sp>
      <p:sp>
        <p:nvSpPr>
          <p:cNvPr id="22532" name="AutoShape 4" descr="data:image/jpeg;base64,/9j/4AAQSkZJRgABAQAAAQABAAD/2wCEAAkGBxQSEhUUExQWFhUXGBoYFRcXFxcVFhcXFxcWFhUWFRgYHCggGBwlGxQUITEhJSkrLi4uGB8zODMsNygtLisBCgoKDg0OGxAQGywkICQsLCwsLCwsLCwsLCwsLCwsLCwsLCwsLCwsLCwsLCwsLCwsLCwsLCwsLCwsLCwsLCwsLP/AABEIAKIBNwMBIgACEQEDEQH/xAAcAAACAgMBAQAAAAAAAAAAAAAEBQMGAAIHAQj/xABCEAABAwIDBQYEBAQDBwUAAAABAAIRAyEEMUEFElFhcQaBkaGx8BMiwdEHMuHxFCNSckJioiQzQ1NzgpI0Y4Oywv/EABkBAAMBAQEAAAAAAAAAAAAAAAECAwQABf/EACcRAAICAgEEAgICAwAAAAAAAAABAhEDITEEEiJBE1EyYUKBcbHB/9oADAMBAAIRAxEAPwDpBdY96jwzZaTwz7pXlV1u9bYSpAPNY1yeg+BM93zFRumfReYlsOPvNeHPOVnZsieh5+nRTs10hC028Trb9kQPBAc3q5fVVzbjySGgxqZ8k/ruVVxlbeqOJuAYjpb7onRIbnXhF8oF+qyoZIE5XI1OWXJePMnOI89IheVKJFwf2+iYPo8ZTJOZ6aZlG4N7jGQiwHpHKIQlOQZ0HnzlF0akA8eIExaQeaYnJDEE+GZ63UjmDLll+oUNA2HM2vpGfp4qd7+NgOegvNtOSIhm9xHQ5awRKy5iJvz7x9u9SvyPj5SpmCLjnPkSusDBBvc7GIHcD75KanTJJi3fb9ES8TpYqVtPIos5EFTCmQb+PetmMMcuBj18ke1gUkAzmmSFk2KA0zIFxe3GNfJGAEiBYi37L2rScHANtOfBT0aW7Iib+HRGhGAnDkE55XvbOR75Iyg4gjw14+/BSVaJMZc7zMHJe0accr/dc0cn9hOGcde6/wBkVTMfXv4qBoysM/2RLR82XL0TonIkpOJzHrn7Cm3b9Ptqom8vt3KZo98U6JMhLDOsH3p081I5s5ZxbivHuP66CykDspF1wHYODB16TPD34ryplYC+QPLzUr3Xt74KKpaPYXBR6Wc7R+5QtTgJvl3aeCn3rzP7KN3O/AhKMhTjqD75E6X1mxjuVV21h3bsTfxBvx8VecXS5Tw0STHUdCIEWnXldJJF8cqKDga5Y/O2vfkrnsysSRBzVN2rQDDqOA4AWCb7DxctB4LJkVOzdB9yov8AQflKxQbPrhw0lYrR2jHNU6ZrVdb3xWmHfY9VpiKnzEckPRqkHxXd2zu3RBjibEIWo4yiMZnGUXQj6kiRxUZPZeHBuKhB9BnZEMd76/sl7q/zfbU8PJNdmYN1XKQ3UnIchxKVbKNpK2Q1XHS54fRKsD2dxD7lm7JJ+cx5Z+SvuFwTKYsL6k5lEB/AKqRmeZ/xRRj2Qrf1M8T9kq2hsmvRu+mY4t+Zo5mPquoiV66lOcI19AWdrk5JRMgCAZU1mugDWc/IK5bc7L0zvVWu+EQCXQ3eaQLk7oIg55Kv09kB3+7rUakwQN8Mdy+V4CFMsskJKyMglunvTkpqcEAnQ9/v7lZVwdam35qTgL3gkeIkIYYiDnbznRc20MoJ8DMVPcacPFSMb0j3KVDGARGR99y3/i7WK7uCsQ5aQVMHjlySOlijGd1MyvKKbD8aQ6Y4SCTl9VOCBqkdWuYtmIXra7iJOaaxfjssDGzZb06V0lZjSiKW0HJ1Im8L9Dg4a8+9FhoXQf8AHE6XXjcS6T5JrJ9kvYwbTyuiKbOiVU8SQSp2YglFMSUGMQIm9ls6wsghWMLG4khGyfYF1CAJOix9yPfehhiP1lenEjiu7gdjJi0EytajZ96KNtcErYVAu7g9jRp8P39lhNyL5Z6eJUu/b0WlQ20+lkLABYiuBYnoUsxx3gWnh1CbYmNQDwSXGwNUkmVgkVDtBSPA9YkW4EoDY1c70GPT0Vi2s2WcO+VWcA2KnRRybRtxI6Bsl9x0grEJsmpuhepISpAyQuQfibmRxhCtNuamqH5naZ+qEc+5A1RkyUVqjzFGZ6ful9XMAe+HRF1j5ofC4V9Wo1rDczPIak8gl5ZVUlYbsfZxrO4U2/mMeQ5+kq2sDWgNaIAyAUFNrabRTZkNdSdSeZU35Rz92VEq0jLOTm9m4HFTMQ9O6MptTxROWjdjVJurGNUjlZIzuWwesJEHvXFsZioe+Mt4x0BMfRdc29i/g4erU/pYY6xbzhcKxeLDcyoyVs9Ho9Jtjmhtioz8lRzP7XFvoUQe07jHxXU6n/UY1x/8gN7zXOX46pVqAEw2chYd/FWPB4XeLBGZCEvEq8kZei109rYd5AdQIk50qjhn/lqB3qjThaUfJWc3/LUpkf6mE+iWHZu44TmCrN/Dgg20slTbJzy1Xa/+/wC7E+HwlRxIaWOj+h4cf/EwfJSVaVSnctPgmOzMKA8mLwmZoy36IqLasR9U0/0VrCYk1Hbgad4g+V00Zhqv9B9UdsbZzRWLoyHqf0Vmp0QqY8ba2Jl6xJ+K0UptB+Rac+CkpuAInjdXUYUGJFkjxeAjFBsWLS/lIIb/APoJpwceAY+rU7TXoAa0yCAY6IhocTZpPcrDh8MAjaVOFRY39kZdX+ipVG1B/hPepWYeq7QDvVorYcE5LKFATdd8W+RX1brhFffg6ojLpKip0KhzjzVnqsCH+EEXj/Yi6mQhxODqtE2iJibnyULaFQ8Bx/cKwY8hrHOdkASeiHwD2OAcLg3t5IfGrGXUzqyt7SNWi3eNxYWzugKfaLd/NI96q1dpqtNlF73wGNElUnamMoVaf8o0yTb+WZ73XMKU8dPTNOHqHJVJDej2la6IcPFMG7Q3siuL9pHmjUZuOIJkwOFswmex+072gb3ik8kalDHPjR1f+JBHP7pNtJ4joZJyCU7O28KghpnIeC8x+0DETBNj770spaF+FxkR7RqyMoEZJPgmXPNMsVUltxpZD4Nnj+oUpPRohEsOyx8gJi3msRGDpTTgW1WILgRtWwjEGCTodEsrVIdMphjxEpRWdIPvJGTFgkbV6nymORCsWxcJ8GmS4RVf+b/K3/C3vzPdwSPs7T337zhLWX6u/wAI+vcrOwSZP7lNHRPL9G7DFznp91s261cJUtNqdInwTU0XTKHpBTsCrFEJhDCtX1IC1JUdXy1TSZJR2Un8Vdr7lFlIZ1Df+1kE+ZauPY0OeCr125rfxFdzwbMO43uzI6mfBIqEkGYMiLgE9x0QVcnpwxOMEiu7Nw/8xvvRXHZxa1zQSAZAvE52hKxgQT7sVs7AkiSTIyKEopsPxOjoDqYIMjO8o7BvDmgi+neLLn2N2/XczckNmzi0EOPG82QI7bVMDScxrWvcTLd4mGmIuBmLDVFRMc8bjG2dVoth3VMaQmQvn+v29xlVpDnAOMw9stc0HRsGB1XmC7Y49jgRiqhPBxDx3hwKdRohXdwfQ+CbDj3fVNKS4Rsj8RsayoXVPh1GmAWFu4BE3aW5EzeZVyw/4qMi+FfPKo0+oCaLSElhmdNah8VSmo12u6R4lp+ioLvxYpRbC1Z5vZCXV/xXqEjdwrQ0TM1CT3ENsm7kIsM74Oq0kS1cppfi81o+bCOnlVH1ahMX+NT4Pw8I2dC6qSO8Nb9UyaA8M/o67jcUykx1So4MY0S5zjAaNSToFXKH4hbNc8U24ylvEwPzBs8N8jd81xnbX4j7RxP/ABRRbM7tFu6D/cXbzj0mOSEp7a+J/wCqwuGr2u/c+BWP/wAlIi/VpQch107rZ9EbW2zQw9B2Iq1GikBO8DO9OQZH5idAM1zXs1+M2HeSzGMdRO8d2o0b7N0n5d8C7SBAMSLSqBWo4CqA0VsVhYMtbVAxNBpOe58Pde3rulDO7D16l8K+hix/7FRu+OtKpuvHQAoNsHxJcnVPxX7b0qWBb/C1qb6lZw3CxwfDGkOe4xpYN/7lzih+KtWnDqdEB+vzfKe6Lqm7S2dUoOLatN9N3B7Sw+Yul7wupN7DuKpFv7SfiNi8e4CpuspjKmyQ2f6nX+Y21ySjAY2ox28x5aTqDCRSm+AfIBQmh8ErdDB9V737z3Fzjqc02bQPwueiA2bQ33RwzVqpYQugcPJRbPTxw+hVsFxp1LTzVpxjpIMd6lw2xdynvFsk3PcZQm04AsI5SoTVstpGPdojtnskx70S/DSQm+zxccFnbKFowdOGgLFNgLC6xaIpUYZN2CbSGarNSrcjwVp2m3NVzCUN6uODbnuy8/RRm/IphfiWLZlDcY1uubupz+yZiql7DCmpOTRYrjewxpRlJA0UXRcrxIzQSxqkBWjApCFZGdvZs1I+1u1v4eg8j8zpa3wz7k7C592/qO+IOG7bvz9Ek3Q+GKlMqWGdvSL3Gq1GHMqLDVYMd8/qm7Gb0QM/EqcXs9iLtbAaVCZ6LdjIbBRbGbrriAbHktajIPens5aE2OowJXPtp4g1anSyu3a/Hmmwhokx4LnuGfe6tBUrPK6vInNRGFChZHYTDyVDhmynWCpZJWysMao2wuFvkmTaM2joi8JQCOGFyQso40IMTg56rx2HtbRPcTh25yldVw0TIShfUoWuoGYAck1p0CdEdSwenkjYfjEbcBOUFbPoACIT44UcI7kn2kb7rRfVcLKIixLZdAW9LCanTI6jomuE2dFyihgELAsZDhu1+Nojd+L8Wn/y67RXZHR9x3EIPEbc2dWtitnCk4/8TBVDS7xSqSxSbQw0BVLaAunjJmbNjSQ8f2dwVc/7LtBjCcqeMY6g4cvis3qZPeFu/sVjqDS40HVKf/MoltdhHGaZMd8KoxKtnYXZ9YVRVY99MCILHOYXQeLTcJptJbIYISlkSiP+yWyzu/EcLnIa96v2wtjb0EjO6OpY1xaDW3as/wBbQXf+Qg+aY4Go7/D8o4D7m6xyyRjKmez3SUKSr9g22MON0NHdHLNUDbTiDrGV++/VdUOBD8/VV/bfYb4smlU3XZ7rhLfEXHmhJ9xCE1HTZT8E2wTnBN46ICts2th3BtVhHAj8p/tKZ4IRFrxfmsr5N12rRY8O6AvFDgzbnp9Vi0QejHOGwnbNOxVX2XU/m1BrZXbbND5SudUiW4st/qA9bqGZVMbpvLGy2sMqelmhqRRdFGAz0gukEbSQ9IImmFpijLN2TsUzQo2KQBWRmbPHKk/iKz5WR/S71EfVXjdVM/EEfkjPdPmUmTgr0780jnFwAcyj8FiMkE4ZgZrag4Aws560XQ6BBzUVfPiPeaGNUqWjjIbBHfrHDkqxdjNWLMZs74xdvFUba2yDReRpoV06gGh28BI1H2Q/aTZFPFgfC+SoNHENDlVTPLz9PJPa/s55s12moVjwJCCbsBzX7pB35jdCsGG7KYhtM1YFr7snegdyVu3orhn2qpDLCAAQj2U5QezW2TRjZFs0UaZJC7HUdYBSylgifzeAT2uxaMpXsnAoIDo0AFOaeqngC/Fb1GQ2QuC0Lcbw1QdHBcuqYuZIv+q2BhBsDgiJmECjc0DuRYfMZjnHjA1Qm06d2hjSRvCTqbXkA2EoEm60Vra9WTAVV2jhHTa/RdLxWyn1smW4kRCjpdlhTALr89J4JlKiDwyyc6RRdi9niYfVs3Rup68ArhQx7aYAaMsgFptVzWWGY1SV74ukk23s1YoQwxqJ0jY9R9QB1QdByVswAyVT7J4j4lBjsyBB9D6K14JywL822PkdxodYcIxjUFh3I+kt8EeTl5IcXg2VGlr2hzTmCqXtXYxw5lt6Z11bOh+6vyir0Q4EOEg2IOqXJiUg4eoljf6KJgq8WGS8U21dmnDvkE/DORzg/wBJ+ixZNx0z0/Gfki34+lIMLk23HfBxzS6wAPmRf1XYMQyy5Z+IdAtq0qkZEg9D+yt1ceGZegdtxGuFqTcapnh1WtkV4A/pPkrFQOqhA15VQ1oI2m1BYZH0ltgjzcjNgp2BaAKVoVKINnoCqfb6hNNjuBI8RI9Fbw1V7ttTmh0cCe8EfVLkXiPglWRHIlgCkxDYeVoRCyntLaN2PK2qicj3LRovdEtbK5OhkyOk8jNFCoIv7K1ps5L0MTqQ1njGw4FtjxEiEybjq4ECo6DoQ0jzCGaLCEbQZvH06p0JJRfKQLSwJBzuc7BG08K8ZHyzTKnT59URRZkmSJvIvoTfwrjw8Ft/Bui0J2KYj0WxYAE1MV5F9FaOznk/mA7pUrNkuIjet0T8sHBb0qemq6g/NrgT0dgg5k+MIqlsJkZE95TplMSiWUkVEhLOxM3Y1OfyCeOfqjaexW2gC/JM6dNTAeCdRRnlnl6FLtnNFile1aY3IAVnfSskO0qeY8OvJBtIaEnJnKtuUIJKQ1bBW7tKyJVQrkqN2a56RbPw72jG8ycjI6GZ8x5ro+BeuI9nsZ8LEMdNj8p6H9YXYdn1fNZssalZ0H3RLLhqiY0XpHhnpnSqK+ORjzQGIcvSoqTlJKuYmqIcVQa8Q4AjgV4pyFiVxTHjNpaZHXKpPbmhNMO/pe0+cK6vVa7Z0v8AZn+9UvUrwZo6R1kRVsLR+Hn+R2vApphKhZzb6L3ZgDmAOEyEazZGtN5b/lNwscYPlHoZMi4kMcJVByTGk9KKGGqNzaOoKYUA7gtUJM8/Kl6DmlTtUNNhUzFYyskJVf7XVQKBaf8AEQPC/wBE7e5UXtbjC+oWg2bbvN3fQdyTI9FenhcyjbVZukn30UFJ+8Edj2yYKW4cwY5rOz1osKpBEU3FRUm2U9OnkkKMnbfJeh48VAHxPovWggmdck1CqQfTY1HUKeoSqi79ZhHUqhaDfwTKxJSGtMGCI/ZENngUrpYh26JIBsbacvomTcSQIHcf3VEyXcEUhaNfNeuaZAI0UNHEGLg8766rSrWcTrln7yKPcL3bDKVK/giI5IKlXk8RlOXX3zU76x/byKayblsNo9DmiqbeKW4eueM2RFMkG5udNByRUhJoPa3ms37+48UNSr3vbvPvipal+ncU9kGSOfKT7QbbK+UcO9Md4AfpCX44yLxy6n6pZD43TOddp2Azzz0PRUitmr92gp2McY7+ComLIDoUkbpO0AVBwXUOx20vjUmE5gQ7qLfRcyxAzV0/DemQx5JsXWHQXKTLuIuJ1KjplB9kywz0noOyTLDvQgxciGlNynaUJScp2FaUzFKIQCsWhKxElRv8NVztn/ud3VzgPqfRWao6FU9ov+NUBI+Vv5fq5R6h+Pb9lul/NSfCAtn0oATmi3goKNAaI6k1JjjSLZp2yWmpmFaMCmaxaEjK2SBbLGhY4okxXt/FOp0i5pEyAJ5qiYj5pDnc5Gc6z3p12u2jNUU5swAnm4/YeqQVHXOoKhJ2z0MMKh/kX4qlEmNOqSvEGeac41xANkKKQ3Z4+ykZoTdnlF1giGCBf3w8lA1oEGeR6jVTz5lTZZOzQtIyjPLiFJTqcRpa+vuVu0RmtWUxHfYHTpHemTFa+jfCsvw1Ovd3oynUAMxCEZSImLcPfBEfEuLEjXLjr70ToSQwwz7mAMsom+cqdtAbv5yDqO6DHkENTcAIMyAefRGClYuMG4icxlbqmTIuJM6g627kR7hb03btj4Zm1vqsp4gltmgXi+ccvDNSO3T83GG9O/hZOTaMe4A7uROugNrfqpaQAaLn5hnncm0HqVo+iDe29/Ve8Ta3VF4epvCA05Xtyv75JkLK6PWQIAibeiyk4uPB2mYGk9dV6xonQE245aEcea0qnPdzbeJ46+SKFJfjk3IuLSIg6ZnK8oxpmLRx4HwQhO80bw55Tfl4omhSkanr9kQUbVLz5cUvxgPDxy4EpjIFpug8WJkZ8UshoVZUtvUc7+XXJc52jQG/PDJdP21cR75rne1mQ8x396j7Na/ES4lpj1V27Cvmg08C4f6iqhizDYVt7AMP8OP7neqGVeIsH5f0XvDOTGmlWHKY0XpIhmMqD0ZTKAooti0RMs0T7yxROKxPZPtNtt1i2mS0Xy6TqlODZAR+1KvykdPVB4cSpTXnYcarGE/wwNwpG0CP3+61pmEU0p4pMSTaNadM80QxnJatKlanok2egKOu4AEnICSpYVd7b7R+BhXEfmcQwf8Adn/pDl0tI6Ct0UXH196o55v8STloTkOaG382j9feSnqU9+mHNMlt+Y5eqWiJOc2j0+iz0ekpaCcSQ75bmBeddbckIWmIyg+RU76suJjWMus+q1Y6L6DTykIMZEr6Mcb59VGyn69ERTuROWXPJTVcLuiwz8lNlk6BaY9MlKKfvw+y0awz90Y1ozKA1g7gQRF85+imwxAABtkBx5ei3qU5FrXzGq83S4iRlBF+4xxzTpiy2GsETImQBMX5m3cpKLsxOZi3jOVlBQfIG9kcs5zgfRbPY5hkEzmNAJ48k6dEWrDTScBNtSBNkRRr7wDC3Tx8Oi8pFxOVtc72zHeoIAZAEkElpvBmbE8E/GyS3oaltoAOX7rMPVbFgZ3hOoBjOOMFety7hPKy3ZTBIGW8P0RBqqZphp3jJvwtBE59VMzdPfodFq9lwAOpmCBcjreLKYyQD770wns8EHQt8OKJazcyyyHooKbd4Q6Rrw7pU7W94nlZcc/oypTaTxMKDEttcdUUVBW9lBgRW9qUhBj3z81Qdu4a86yukbRFyB76qkbfwkkuv9jkDCj7NcXaKNXJAvz/AEAXR+yeE+HQpgi+6CepufVULEMG81sG7gPMLq+Apw0dEMr4QkVVk9N0I6kdQgty6KoCEkUGTGuGKLaUBhnI5i0RRmk9ntV8BYl22sWKbJPL1WLm6Y8MbkrRvtn/AA/3fQqSjkvViX+bF/ggtmqkw6xYqeyL4CGqRixYqEWblUn8S/8AdUv7z/8AQrFiWfBTB+aK5sgfyndyUYwfzHf9RYsUjVE9YPld1K0eLD3qFixIXXAbSHvvRtX8r+n2WLEvooQ1R6H1U4GSxYkYyCKQ9V5WHzLFi4AVswXd0H1Rtf7LFirHghP8gsj5UPUGaxYqSJ4grZ4uegRDs+9YsTLgWX5mx9+KLaLLFiKFlwbFohRYc+/BYsRF9G2o6H6Iavn3fVYsSyGiB4lojIe5Va2uwcBksWKMjTjKAWD+Ip2H5wun4EfIF4sS5OUd6YYBZb0wsWLkIMMMjgvVi0QM8iodvXfye8eq9WLFOfJ6HT/g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u-HU"/>
          </a:p>
        </p:txBody>
      </p:sp>
      <p:pic>
        <p:nvPicPr>
          <p:cNvPr id="22536" name="Picture 8" descr="http://www.blikk.hu/data/cikk/2/00/90/19/cikk_2009019/fogapolas_fogkefe.jpg"/>
          <p:cNvPicPr>
            <a:picLocks noChangeAspect="1" noChangeArrowheads="1"/>
          </p:cNvPicPr>
          <p:nvPr/>
        </p:nvPicPr>
        <p:blipFill>
          <a:blip r:embed="rId2"/>
          <a:srcRect/>
          <a:stretch>
            <a:fillRect/>
          </a:stretch>
        </p:blipFill>
        <p:spPr bwMode="auto">
          <a:xfrm>
            <a:off x="357159" y="357166"/>
            <a:ext cx="4857784" cy="3686176"/>
          </a:xfrm>
          <a:prstGeom prst="rect">
            <a:avLst/>
          </a:prstGeom>
          <a:noFill/>
        </p:spPr>
      </p:pic>
      <p:pic>
        <p:nvPicPr>
          <p:cNvPr id="22538" name="Picture 10" descr="https://encrypted-tbn3.gstatic.com/images?q=tbn:ANd9GcSEJt1rFkwhSoMzyR2VR9wRt5qsU3UAVmRjP12QYbUfvhLqeZQc8g"/>
          <p:cNvPicPr>
            <a:picLocks noChangeAspect="1" noChangeArrowheads="1"/>
          </p:cNvPicPr>
          <p:nvPr/>
        </p:nvPicPr>
        <p:blipFill>
          <a:blip r:embed="rId3"/>
          <a:srcRect/>
          <a:stretch>
            <a:fillRect/>
          </a:stretch>
        </p:blipFill>
        <p:spPr bwMode="auto">
          <a:xfrm>
            <a:off x="285720" y="4000504"/>
            <a:ext cx="3143272" cy="2528894"/>
          </a:xfrm>
          <a:prstGeom prst="rect">
            <a:avLst/>
          </a:prstGeom>
          <a:noFill/>
        </p:spPr>
      </p:pic>
      <p:pic>
        <p:nvPicPr>
          <p:cNvPr id="22540" name="Picture 12" descr="https://encrypted-tbn1.gstatic.com/images?q=tbn:ANd9GcQm0w7XGuPsgeiN8j5nzvM1Qmyg--dkNbLhzr8nwEWNZ6Rlx61p"/>
          <p:cNvPicPr>
            <a:picLocks noChangeAspect="1" noChangeArrowheads="1"/>
          </p:cNvPicPr>
          <p:nvPr/>
        </p:nvPicPr>
        <p:blipFill>
          <a:blip r:embed="rId4"/>
          <a:srcRect/>
          <a:stretch>
            <a:fillRect/>
          </a:stretch>
        </p:blipFill>
        <p:spPr bwMode="auto">
          <a:xfrm>
            <a:off x="3429000" y="2571744"/>
            <a:ext cx="5357842" cy="3929090"/>
          </a:xfrm>
          <a:prstGeom prst="rect">
            <a:avLst/>
          </a:prstGeom>
          <a:noFill/>
        </p:spPr>
      </p:pic>
      <p:pic>
        <p:nvPicPr>
          <p:cNvPr id="22542" name="Picture 14" descr="http://www.femina.hu/gyerek/fogapolas_kismamaknak/fog2.jpg"/>
          <p:cNvPicPr>
            <a:picLocks noChangeAspect="1" noChangeArrowheads="1"/>
          </p:cNvPicPr>
          <p:nvPr/>
        </p:nvPicPr>
        <p:blipFill>
          <a:blip r:embed="rId5"/>
          <a:srcRect/>
          <a:stretch>
            <a:fillRect/>
          </a:stretch>
        </p:blipFill>
        <p:spPr bwMode="auto">
          <a:xfrm>
            <a:off x="5214942" y="357166"/>
            <a:ext cx="3643338" cy="221457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lstStyle/>
          <a:p>
            <a:r>
              <a:rPr lang="vi-VN" dirty="0" smtClean="0"/>
              <a:t>Neophodno je i korišćenje zubnog konca jednom dnevno kako bi očistli i međuzubne prostore koji su nepristupačni četkici. Konac koristimo tako sto otkinemo nit dužine 30 cm. </a:t>
            </a:r>
            <a:r>
              <a:rPr lang="hu-HU" dirty="0" smtClean="0"/>
              <a:t>N</a:t>
            </a:r>
            <a:r>
              <a:rPr lang="vi-VN" dirty="0" smtClean="0"/>
              <a:t>a jedan prst namotamo samo jedan krug konca da ga fiksiramo a na prst druge ruke ostatak. </a:t>
            </a:r>
            <a:endParaRPr lang="hu-HU" dirty="0"/>
          </a:p>
        </p:txBody>
      </p:sp>
      <p:pic>
        <p:nvPicPr>
          <p:cNvPr id="4" name="Picture 6" descr="http://www.kamaszpanasz.hu/upload/files/Cikkek/Test/fogap.jpg"/>
          <p:cNvPicPr>
            <a:picLocks noChangeAspect="1" noChangeArrowheads="1"/>
          </p:cNvPicPr>
          <p:nvPr/>
        </p:nvPicPr>
        <p:blipFill>
          <a:blip r:embed="rId2"/>
          <a:srcRect/>
          <a:stretch>
            <a:fillRect/>
          </a:stretch>
        </p:blipFill>
        <p:spPr bwMode="auto">
          <a:xfrm>
            <a:off x="4786314" y="3643314"/>
            <a:ext cx="3929090" cy="221457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fontScale="70000" lnSpcReduction="20000"/>
          </a:bodyPr>
          <a:lstStyle/>
          <a:p>
            <a:r>
              <a:rPr lang="vi-VN" sz="2600" b="1" dirty="0" smtClean="0"/>
              <a:t>Kada se počinje sa pranjem zubića?</a:t>
            </a:r>
          </a:p>
          <a:p>
            <a:pPr>
              <a:buNone/>
            </a:pPr>
            <a:r>
              <a:rPr lang="hu-HU" sz="2600" dirty="0" smtClean="0"/>
              <a:t>   </a:t>
            </a:r>
            <a:r>
              <a:rPr lang="vi-VN" sz="2600" dirty="0" smtClean="0"/>
              <a:t>Od rođenja. Činjenica je da beba nema zube kada se rodi, ali to ne znači da ne treba voditi računa o higijeni usne duplje. Redovno treba čistiti naslage sa jezika i unutrašnje strane obraza gazom i prokuvanom vodom, sprečiti nastajanje soora. Takođe, ukoliko beba koristi cuclu ona mora biti redovno iskuvavana</a:t>
            </a:r>
            <a:r>
              <a:rPr lang="hu-HU" sz="2600" dirty="0" smtClean="0"/>
              <a:t>. Ovi</a:t>
            </a:r>
            <a:r>
              <a:rPr lang="vi-VN" sz="2600" dirty="0" smtClean="0"/>
              <a:t> postupci spadaju u prvu negu bebinih zuba. Kada niknu prvi zubići, samo ćete nastaviti sa dobrim navikama: vodom u koju se doda malo sode – bikarbone i gazom namotanom na prst čistićete bebine prve zubiće i usta kada počne sa dohranom. Već tada možete kupiti prvu gumenu četkicu koja služi i kao glodalica i davati detetu da se igra, kako bi mu svest o važnosti oralne higijene bila bliska od rajranijeg perioda. Kako dete bude raslo, postepeno ćete uvesti i običnu četkicu(preporučeno oko 1.5 godina), a potom i pastu za zube(preporučeno 2 godine).</a:t>
            </a:r>
          </a:p>
          <a:p>
            <a:pPr>
              <a:buNone/>
            </a:pPr>
            <a:endParaRPr lang="hu-HU"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fontScale="70000" lnSpcReduction="20000"/>
          </a:bodyPr>
          <a:lstStyle/>
          <a:p>
            <a:r>
              <a:rPr lang="hu-HU" b="1" dirty="0" err="1" smtClean="0"/>
              <a:t>Saveti</a:t>
            </a:r>
            <a:r>
              <a:rPr lang="hu-HU" b="1" dirty="0" smtClean="0"/>
              <a:t> </a:t>
            </a:r>
            <a:r>
              <a:rPr lang="hu-HU" b="1" dirty="0" err="1" smtClean="0"/>
              <a:t>za</a:t>
            </a:r>
            <a:r>
              <a:rPr lang="hu-HU" b="1" dirty="0" smtClean="0"/>
              <a:t> </a:t>
            </a:r>
            <a:r>
              <a:rPr lang="hu-HU" b="1" dirty="0" err="1" smtClean="0"/>
              <a:t>prevenciju</a:t>
            </a:r>
            <a:r>
              <a:rPr lang="hu-HU" b="1" dirty="0" smtClean="0"/>
              <a:t> </a:t>
            </a:r>
            <a:r>
              <a:rPr lang="hu-HU" b="1" dirty="0" err="1" smtClean="0"/>
              <a:t>karijesa</a:t>
            </a:r>
            <a:r>
              <a:rPr lang="hu-HU" b="1" dirty="0" smtClean="0"/>
              <a:t>:</a:t>
            </a:r>
            <a:r>
              <a:rPr lang="hu-HU" dirty="0" smtClean="0"/>
              <a:t/>
            </a:r>
            <a:br>
              <a:rPr lang="hu-HU" dirty="0" smtClean="0"/>
            </a:br>
            <a:r>
              <a:rPr lang="hu-HU" dirty="0" err="1" smtClean="0"/>
              <a:t>Ishrana</a:t>
            </a:r>
            <a:r>
              <a:rPr lang="hu-HU" dirty="0" smtClean="0"/>
              <a:t> </a:t>
            </a:r>
            <a:r>
              <a:rPr lang="hu-HU" dirty="0" err="1" smtClean="0"/>
              <a:t>treba</a:t>
            </a:r>
            <a:r>
              <a:rPr lang="hu-HU" dirty="0" smtClean="0"/>
              <a:t> da </a:t>
            </a:r>
            <a:r>
              <a:rPr lang="hu-HU" dirty="0" err="1" smtClean="0"/>
              <a:t>bude</a:t>
            </a:r>
            <a:r>
              <a:rPr lang="hu-HU" dirty="0" smtClean="0"/>
              <a:t> </a:t>
            </a:r>
            <a:r>
              <a:rPr lang="hu-HU" dirty="0" err="1" smtClean="0"/>
              <a:t>kvalitetna</a:t>
            </a:r>
            <a:r>
              <a:rPr lang="hu-HU" dirty="0" smtClean="0"/>
              <a:t>  i </a:t>
            </a:r>
            <a:r>
              <a:rPr lang="hu-HU" dirty="0" err="1" smtClean="0"/>
              <a:t>pravilno</a:t>
            </a:r>
            <a:r>
              <a:rPr lang="hu-HU" dirty="0" smtClean="0"/>
              <a:t> </a:t>
            </a:r>
            <a:r>
              <a:rPr lang="hu-HU" dirty="0" err="1" smtClean="0"/>
              <a:t>izbalansirana</a:t>
            </a:r>
            <a:r>
              <a:rPr lang="hu-HU" dirty="0" smtClean="0"/>
              <a:t> </a:t>
            </a:r>
            <a:r>
              <a:rPr lang="hu-HU" dirty="0" err="1" smtClean="0"/>
              <a:t>uz</a:t>
            </a:r>
            <a:r>
              <a:rPr lang="hu-HU" dirty="0" smtClean="0"/>
              <a:t> </a:t>
            </a:r>
            <a:r>
              <a:rPr lang="hu-HU" dirty="0" err="1" smtClean="0"/>
              <a:t>optimalno</a:t>
            </a:r>
            <a:r>
              <a:rPr lang="hu-HU" dirty="0" smtClean="0"/>
              <a:t> </a:t>
            </a:r>
            <a:r>
              <a:rPr lang="hu-HU" dirty="0" err="1" smtClean="0"/>
              <a:t>korišćenje</a:t>
            </a:r>
            <a:r>
              <a:rPr lang="hu-HU" dirty="0" smtClean="0"/>
              <a:t>  </a:t>
            </a:r>
            <a:r>
              <a:rPr lang="hu-HU" dirty="0" err="1" smtClean="0"/>
              <a:t>belančevina</a:t>
            </a:r>
            <a:r>
              <a:rPr lang="hu-HU" dirty="0" smtClean="0"/>
              <a:t>, </a:t>
            </a:r>
            <a:r>
              <a:rPr lang="hu-HU" dirty="0" err="1" smtClean="0"/>
              <a:t>masti</a:t>
            </a:r>
            <a:r>
              <a:rPr lang="hu-HU" dirty="0" smtClean="0"/>
              <a:t>, </a:t>
            </a:r>
            <a:r>
              <a:rPr lang="hu-HU" dirty="0" err="1" smtClean="0"/>
              <a:t>ugljenih</a:t>
            </a:r>
            <a:r>
              <a:rPr lang="hu-HU" dirty="0" smtClean="0"/>
              <a:t> </a:t>
            </a:r>
            <a:r>
              <a:rPr lang="hu-HU" dirty="0" err="1" smtClean="0"/>
              <a:t>hidrata</a:t>
            </a:r>
            <a:r>
              <a:rPr lang="hu-HU" dirty="0" smtClean="0"/>
              <a:t> </a:t>
            </a:r>
            <a:r>
              <a:rPr lang="hu-HU" dirty="0" err="1" smtClean="0"/>
              <a:t>i</a:t>
            </a:r>
            <a:r>
              <a:rPr lang="hu-HU" dirty="0" smtClean="0"/>
              <a:t>  </a:t>
            </a:r>
            <a:r>
              <a:rPr lang="hu-HU" dirty="0" err="1" smtClean="0"/>
              <a:t>gradivnih</a:t>
            </a:r>
            <a:r>
              <a:rPr lang="hu-HU" dirty="0" smtClean="0"/>
              <a:t> </a:t>
            </a:r>
            <a:r>
              <a:rPr lang="hu-HU" dirty="0" err="1" smtClean="0"/>
              <a:t>elemenata</a:t>
            </a:r>
            <a:r>
              <a:rPr lang="hu-HU" dirty="0" smtClean="0"/>
              <a:t>. </a:t>
            </a:r>
            <a:r>
              <a:rPr lang="hu-HU" dirty="0" err="1" smtClean="0"/>
              <a:t>Potrebno</a:t>
            </a:r>
            <a:r>
              <a:rPr lang="hu-HU" dirty="0" smtClean="0"/>
              <a:t> </a:t>
            </a:r>
            <a:r>
              <a:rPr lang="hu-HU" dirty="0" err="1" smtClean="0"/>
              <a:t>je</a:t>
            </a:r>
            <a:r>
              <a:rPr lang="hu-HU" dirty="0" smtClean="0"/>
              <a:t>  </a:t>
            </a:r>
            <a:r>
              <a:rPr lang="hu-HU" dirty="0" err="1" smtClean="0"/>
              <a:t>korigovati</a:t>
            </a:r>
            <a:r>
              <a:rPr lang="hu-HU" dirty="0" smtClean="0"/>
              <a:t> </a:t>
            </a:r>
            <a:r>
              <a:rPr lang="hu-HU" dirty="0" err="1" smtClean="0"/>
              <a:t>loše</a:t>
            </a:r>
            <a:r>
              <a:rPr lang="hu-HU" dirty="0" smtClean="0"/>
              <a:t> </a:t>
            </a:r>
            <a:r>
              <a:rPr lang="hu-HU" dirty="0" err="1" smtClean="0"/>
              <a:t>navike</a:t>
            </a:r>
            <a:r>
              <a:rPr lang="hu-HU" dirty="0" smtClean="0"/>
              <a:t> u </a:t>
            </a:r>
            <a:r>
              <a:rPr lang="hu-HU" dirty="0" err="1" smtClean="0"/>
              <a:t>ishrani</a:t>
            </a:r>
            <a:r>
              <a:rPr lang="hu-HU" dirty="0" smtClean="0"/>
              <a:t> ( </a:t>
            </a:r>
            <a:r>
              <a:rPr lang="hu-HU" dirty="0" err="1" smtClean="0"/>
              <a:t>preterano</a:t>
            </a:r>
            <a:r>
              <a:rPr lang="hu-HU" dirty="0" smtClean="0"/>
              <a:t> </a:t>
            </a:r>
            <a:r>
              <a:rPr lang="hu-HU" dirty="0" err="1" smtClean="0"/>
              <a:t>unošenje</a:t>
            </a:r>
            <a:r>
              <a:rPr lang="hu-HU" dirty="0" smtClean="0"/>
              <a:t> </a:t>
            </a:r>
            <a:r>
              <a:rPr lang="hu-HU" dirty="0" err="1" smtClean="0"/>
              <a:t>slatke</a:t>
            </a:r>
            <a:r>
              <a:rPr lang="hu-HU" dirty="0" smtClean="0"/>
              <a:t> </a:t>
            </a:r>
            <a:r>
              <a:rPr lang="hu-HU" dirty="0" err="1" smtClean="0"/>
              <a:t>hrane</a:t>
            </a:r>
            <a:r>
              <a:rPr lang="hu-HU" dirty="0" smtClean="0"/>
              <a:t>, </a:t>
            </a:r>
            <a:r>
              <a:rPr lang="hu-HU" dirty="0" err="1" smtClean="0"/>
              <a:t>izostanak</a:t>
            </a:r>
            <a:r>
              <a:rPr lang="hu-HU" dirty="0" smtClean="0"/>
              <a:t> </a:t>
            </a:r>
            <a:r>
              <a:rPr lang="hu-HU" dirty="0" err="1" smtClean="0"/>
              <a:t>unošenja</a:t>
            </a:r>
            <a:r>
              <a:rPr lang="hu-HU" dirty="0" smtClean="0"/>
              <a:t> </a:t>
            </a:r>
            <a:r>
              <a:rPr lang="hu-HU" dirty="0" err="1" smtClean="0"/>
              <a:t>važnih</a:t>
            </a:r>
            <a:r>
              <a:rPr lang="hu-HU" dirty="0" smtClean="0"/>
              <a:t> </a:t>
            </a:r>
            <a:r>
              <a:rPr lang="hu-HU" dirty="0" err="1" smtClean="0"/>
              <a:t>sastojaka</a:t>
            </a:r>
            <a:r>
              <a:rPr lang="hu-HU" dirty="0" smtClean="0"/>
              <a:t> </a:t>
            </a:r>
            <a:r>
              <a:rPr lang="hu-HU" dirty="0" err="1" smtClean="0"/>
              <a:t>hrane</a:t>
            </a:r>
            <a:r>
              <a:rPr lang="hu-HU" dirty="0" smtClean="0"/>
              <a:t>, </a:t>
            </a:r>
            <a:r>
              <a:rPr lang="hu-HU" dirty="0" err="1" smtClean="0"/>
              <a:t>izostanak</a:t>
            </a:r>
            <a:r>
              <a:rPr lang="hu-HU" dirty="0" smtClean="0"/>
              <a:t> </a:t>
            </a:r>
            <a:r>
              <a:rPr lang="hu-HU" dirty="0" err="1" smtClean="0"/>
              <a:t>ili</a:t>
            </a:r>
            <a:r>
              <a:rPr lang="hu-HU" dirty="0" smtClean="0"/>
              <a:t> </a:t>
            </a:r>
            <a:r>
              <a:rPr lang="hu-HU" dirty="0" err="1" smtClean="0"/>
              <a:t>prečesti</a:t>
            </a:r>
            <a:r>
              <a:rPr lang="hu-HU" dirty="0" smtClean="0"/>
              <a:t> i </a:t>
            </a:r>
            <a:r>
              <a:rPr lang="hu-HU" dirty="0" err="1" smtClean="0"/>
              <a:t>učestali</a:t>
            </a:r>
            <a:r>
              <a:rPr lang="hu-HU" dirty="0" smtClean="0"/>
              <a:t> </a:t>
            </a:r>
            <a:r>
              <a:rPr lang="hu-HU" dirty="0" err="1" smtClean="0"/>
              <a:t>obroci</a:t>
            </a:r>
            <a:r>
              <a:rPr lang="hu-HU" dirty="0" smtClean="0"/>
              <a:t> ). Ne </a:t>
            </a:r>
            <a:r>
              <a:rPr lang="hu-HU" dirty="0" err="1" smtClean="0"/>
              <a:t>smete</a:t>
            </a:r>
            <a:r>
              <a:rPr lang="hu-HU" dirty="0" smtClean="0"/>
              <a:t> </a:t>
            </a:r>
            <a:r>
              <a:rPr lang="hu-HU" dirty="0" err="1" smtClean="0"/>
              <a:t>dozvoliti</a:t>
            </a:r>
            <a:r>
              <a:rPr lang="hu-HU" dirty="0" smtClean="0"/>
              <a:t> </a:t>
            </a:r>
            <a:r>
              <a:rPr lang="hu-HU" dirty="0" err="1" smtClean="0"/>
              <a:t>detetu</a:t>
            </a:r>
            <a:r>
              <a:rPr lang="hu-HU" dirty="0" smtClean="0"/>
              <a:t> da </a:t>
            </a:r>
            <a:r>
              <a:rPr lang="hu-HU" dirty="0" err="1" smtClean="0"/>
              <a:t>zaspi</a:t>
            </a:r>
            <a:r>
              <a:rPr lang="hu-HU" dirty="0" smtClean="0"/>
              <a:t> </a:t>
            </a:r>
            <a:r>
              <a:rPr lang="hu-HU" dirty="0" err="1" smtClean="0"/>
              <a:t>sa</a:t>
            </a:r>
            <a:r>
              <a:rPr lang="hu-HU" dirty="0" smtClean="0"/>
              <a:t> </a:t>
            </a:r>
            <a:r>
              <a:rPr lang="hu-HU" dirty="0" err="1" smtClean="0"/>
              <a:t>flašicom</a:t>
            </a:r>
            <a:r>
              <a:rPr lang="hu-HU" dirty="0" smtClean="0"/>
              <a:t>, </a:t>
            </a:r>
            <a:r>
              <a:rPr lang="hu-HU" dirty="0" err="1" smtClean="0"/>
              <a:t>cuclom-varalicom</a:t>
            </a:r>
            <a:r>
              <a:rPr lang="hu-HU" dirty="0" smtClean="0"/>
              <a:t> </a:t>
            </a:r>
            <a:r>
              <a:rPr lang="hu-HU" dirty="0" err="1" smtClean="0"/>
              <a:t>ili</a:t>
            </a:r>
            <a:r>
              <a:rPr lang="hu-HU" dirty="0" smtClean="0"/>
              <a:t> </a:t>
            </a:r>
            <a:r>
              <a:rPr lang="hu-HU" dirty="0" err="1" smtClean="0"/>
              <a:t>bez</a:t>
            </a:r>
            <a:r>
              <a:rPr lang="hu-HU" dirty="0" smtClean="0"/>
              <a:t> </a:t>
            </a:r>
            <a:r>
              <a:rPr lang="hu-HU" dirty="0" err="1" smtClean="0"/>
              <a:t>temeljno</a:t>
            </a:r>
            <a:r>
              <a:rPr lang="hu-HU" dirty="0" smtClean="0"/>
              <a:t> </a:t>
            </a:r>
            <a:r>
              <a:rPr lang="hu-HU" dirty="0" err="1" smtClean="0"/>
              <a:t>opranih</a:t>
            </a:r>
            <a:r>
              <a:rPr lang="hu-HU" dirty="0" smtClean="0"/>
              <a:t> </a:t>
            </a:r>
            <a:r>
              <a:rPr lang="hu-HU" dirty="0" err="1" smtClean="0"/>
              <a:t>zuba</a:t>
            </a:r>
            <a:r>
              <a:rPr lang="hu-HU" dirty="0" smtClean="0"/>
              <a:t>. </a:t>
            </a:r>
            <a:r>
              <a:rPr lang="hu-HU" dirty="0" err="1" smtClean="0"/>
              <a:t>Isto</a:t>
            </a:r>
            <a:r>
              <a:rPr lang="hu-HU" dirty="0" smtClean="0"/>
              <a:t> </a:t>
            </a:r>
            <a:r>
              <a:rPr lang="hu-HU" dirty="0" err="1" smtClean="0"/>
              <a:t>tako</a:t>
            </a:r>
            <a:r>
              <a:rPr lang="hu-HU" dirty="0" smtClean="0"/>
              <a:t> ne </a:t>
            </a:r>
            <a:r>
              <a:rPr lang="hu-HU" dirty="0" err="1" smtClean="0"/>
              <a:t>treba</a:t>
            </a:r>
            <a:r>
              <a:rPr lang="hu-HU" dirty="0" smtClean="0"/>
              <a:t> </a:t>
            </a:r>
            <a:r>
              <a:rPr lang="hu-HU" dirty="0" err="1" smtClean="0"/>
              <a:t>dozvoliti</a:t>
            </a:r>
            <a:r>
              <a:rPr lang="hu-HU" dirty="0" smtClean="0"/>
              <a:t> </a:t>
            </a:r>
            <a:r>
              <a:rPr lang="hu-HU" dirty="0" err="1" smtClean="0"/>
              <a:t>mu</a:t>
            </a:r>
            <a:r>
              <a:rPr lang="hu-HU" dirty="0" smtClean="0"/>
              <a:t> da </a:t>
            </a:r>
            <a:r>
              <a:rPr lang="hu-HU" dirty="0" err="1" smtClean="0"/>
              <a:t>dugo</a:t>
            </a:r>
            <a:r>
              <a:rPr lang="hu-HU" dirty="0" smtClean="0"/>
              <a:t> </a:t>
            </a:r>
            <a:r>
              <a:rPr lang="hu-HU" dirty="0" err="1" smtClean="0"/>
              <a:t>pijucka</a:t>
            </a:r>
            <a:r>
              <a:rPr lang="hu-HU" dirty="0" smtClean="0"/>
              <a:t> te </a:t>
            </a:r>
            <a:r>
              <a:rPr lang="hu-HU" dirty="0" err="1" smtClean="0"/>
              <a:t>zaslađene</a:t>
            </a:r>
            <a:r>
              <a:rPr lang="hu-HU" dirty="0" smtClean="0"/>
              <a:t> </a:t>
            </a:r>
            <a:r>
              <a:rPr lang="hu-HU" dirty="0" err="1" smtClean="0"/>
              <a:t>napitke</a:t>
            </a:r>
            <a:r>
              <a:rPr lang="hu-HU" dirty="0" smtClean="0"/>
              <a:t> </a:t>
            </a:r>
            <a:r>
              <a:rPr lang="hu-HU" dirty="0" err="1" smtClean="0"/>
              <a:t>dok</a:t>
            </a:r>
            <a:r>
              <a:rPr lang="hu-HU" dirty="0" smtClean="0"/>
              <a:t> </a:t>
            </a:r>
            <a:r>
              <a:rPr lang="hu-HU" dirty="0" err="1" smtClean="0"/>
              <a:t>je</a:t>
            </a:r>
            <a:r>
              <a:rPr lang="hu-HU" dirty="0" smtClean="0"/>
              <a:t> </a:t>
            </a:r>
            <a:r>
              <a:rPr lang="hu-HU" dirty="0" err="1" smtClean="0"/>
              <a:t>budno</a:t>
            </a:r>
            <a:r>
              <a:rPr lang="hu-HU" dirty="0" smtClean="0"/>
              <a:t>. </a:t>
            </a:r>
            <a:r>
              <a:rPr lang="hu-HU" dirty="0" err="1" smtClean="0"/>
              <a:t>Dete</a:t>
            </a:r>
            <a:r>
              <a:rPr lang="hu-HU" dirty="0" smtClean="0"/>
              <a:t> </a:t>
            </a:r>
            <a:r>
              <a:rPr lang="hu-HU" dirty="0" err="1" smtClean="0"/>
              <a:t>treba</a:t>
            </a:r>
            <a:r>
              <a:rPr lang="hu-HU" dirty="0" smtClean="0"/>
              <a:t> </a:t>
            </a:r>
            <a:r>
              <a:rPr lang="hu-HU" dirty="0" err="1" smtClean="0"/>
              <a:t>postepeno</a:t>
            </a:r>
            <a:r>
              <a:rPr lang="hu-HU" dirty="0" smtClean="0"/>
              <a:t> </a:t>
            </a:r>
            <a:r>
              <a:rPr lang="hu-HU" dirty="0" err="1" smtClean="0"/>
              <a:t>odvikavati</a:t>
            </a:r>
            <a:r>
              <a:rPr lang="hu-HU" dirty="0" smtClean="0"/>
              <a:t> </a:t>
            </a:r>
            <a:r>
              <a:rPr lang="hu-HU" dirty="0" err="1" smtClean="0"/>
              <a:t>od</a:t>
            </a:r>
            <a:r>
              <a:rPr lang="hu-HU" dirty="0" smtClean="0"/>
              <a:t> </a:t>
            </a:r>
            <a:r>
              <a:rPr lang="hu-HU" dirty="0" err="1" smtClean="0"/>
              <a:t>flašice</a:t>
            </a:r>
            <a:r>
              <a:rPr lang="hu-HU" dirty="0" smtClean="0"/>
              <a:t> </a:t>
            </a:r>
            <a:r>
              <a:rPr lang="hu-HU" dirty="0" err="1" smtClean="0"/>
              <a:t>kada</a:t>
            </a:r>
            <a:r>
              <a:rPr lang="hu-HU" dirty="0" smtClean="0"/>
              <a:t> </a:t>
            </a:r>
            <a:r>
              <a:rPr lang="hu-HU" dirty="0" err="1" smtClean="0"/>
              <a:t>napuni</a:t>
            </a:r>
            <a:r>
              <a:rPr lang="hu-HU" dirty="0" smtClean="0"/>
              <a:t> 12 </a:t>
            </a:r>
            <a:r>
              <a:rPr lang="hu-HU" dirty="0" err="1" smtClean="0"/>
              <a:t>meseci</a:t>
            </a:r>
            <a:r>
              <a:rPr lang="hu-HU" dirty="0" smtClean="0"/>
              <a:t>. </a:t>
            </a:r>
          </a:p>
          <a:p>
            <a:r>
              <a:rPr lang="hu-HU" dirty="0" smtClean="0"/>
              <a:t> </a:t>
            </a:r>
            <a:r>
              <a:rPr lang="hu-HU" dirty="0" err="1" smtClean="0"/>
              <a:t>kod</a:t>
            </a:r>
            <a:r>
              <a:rPr lang="hu-HU" dirty="0" smtClean="0"/>
              <a:t> </a:t>
            </a:r>
            <a:r>
              <a:rPr lang="hu-HU" dirty="0" err="1" smtClean="0"/>
              <a:t>deteta</a:t>
            </a:r>
            <a:r>
              <a:rPr lang="hu-HU" dirty="0" smtClean="0"/>
              <a:t> </a:t>
            </a:r>
            <a:r>
              <a:rPr lang="hu-HU" dirty="0" err="1" smtClean="0"/>
              <a:t>starijeg</a:t>
            </a:r>
            <a:r>
              <a:rPr lang="hu-HU" dirty="0" smtClean="0"/>
              <a:t> </a:t>
            </a:r>
            <a:r>
              <a:rPr lang="hu-HU" dirty="0" err="1" smtClean="0"/>
              <a:t>uzrasta</a:t>
            </a:r>
            <a:r>
              <a:rPr lang="hu-HU" dirty="0" smtClean="0"/>
              <a:t> </a:t>
            </a:r>
            <a:r>
              <a:rPr lang="hu-HU" dirty="0" err="1" smtClean="0"/>
              <a:t>roditelj</a:t>
            </a:r>
            <a:r>
              <a:rPr lang="hu-HU" dirty="0" smtClean="0"/>
              <a:t> </a:t>
            </a:r>
            <a:r>
              <a:rPr lang="hu-HU" dirty="0" err="1" smtClean="0"/>
              <a:t>bi</a:t>
            </a:r>
            <a:r>
              <a:rPr lang="hu-HU" dirty="0" smtClean="0"/>
              <a:t> </a:t>
            </a:r>
            <a:r>
              <a:rPr lang="hu-HU" dirty="0" err="1" smtClean="0"/>
              <a:t>obavezno</a:t>
            </a:r>
            <a:r>
              <a:rPr lang="hu-HU" dirty="0" smtClean="0"/>
              <a:t> </a:t>
            </a:r>
            <a:r>
              <a:rPr lang="hu-HU" dirty="0" err="1" smtClean="0"/>
              <a:t>trebao</a:t>
            </a:r>
            <a:r>
              <a:rPr lang="hu-HU" dirty="0" smtClean="0"/>
              <a:t> da </a:t>
            </a:r>
            <a:r>
              <a:rPr lang="hu-HU" dirty="0" err="1" smtClean="0"/>
              <a:t>prekontroliše</a:t>
            </a:r>
            <a:r>
              <a:rPr lang="hu-HU" dirty="0" smtClean="0"/>
              <a:t> </a:t>
            </a:r>
            <a:r>
              <a:rPr lang="hu-HU" dirty="0" err="1" smtClean="0"/>
              <a:t>da</a:t>
            </a:r>
            <a:r>
              <a:rPr lang="hu-HU" dirty="0" smtClean="0"/>
              <a:t> </a:t>
            </a:r>
            <a:r>
              <a:rPr lang="hu-HU" dirty="0" err="1" smtClean="0"/>
              <a:t>li</a:t>
            </a:r>
            <a:r>
              <a:rPr lang="hu-HU" dirty="0" smtClean="0"/>
              <a:t> </a:t>
            </a:r>
            <a:r>
              <a:rPr lang="hu-HU" dirty="0" err="1" smtClean="0"/>
              <a:t>su</a:t>
            </a:r>
            <a:r>
              <a:rPr lang="hu-HU" dirty="0" smtClean="0"/>
              <a:t> </a:t>
            </a:r>
            <a:r>
              <a:rPr lang="hu-HU" dirty="0" err="1" smtClean="0"/>
              <a:t>zubi</a:t>
            </a:r>
            <a:r>
              <a:rPr lang="hu-HU" dirty="0" smtClean="0"/>
              <a:t> </a:t>
            </a:r>
            <a:r>
              <a:rPr lang="hu-HU" dirty="0" err="1" smtClean="0"/>
              <a:t>adekvatno</a:t>
            </a:r>
            <a:r>
              <a:rPr lang="hu-HU" dirty="0" smtClean="0"/>
              <a:t> </a:t>
            </a:r>
            <a:r>
              <a:rPr lang="hu-HU" dirty="0" err="1" smtClean="0"/>
              <a:t>oprani</a:t>
            </a:r>
            <a:r>
              <a:rPr lang="hu-HU" dirty="0" smtClean="0"/>
              <a:t>. </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fontScale="62500" lnSpcReduction="20000"/>
          </a:bodyPr>
          <a:lstStyle/>
          <a:p>
            <a:r>
              <a:rPr lang="hu-HU" b="1" dirty="0" err="1" smtClean="0"/>
              <a:t>Kako</a:t>
            </a:r>
            <a:r>
              <a:rPr lang="hu-HU" b="1" dirty="0" smtClean="0"/>
              <a:t> </a:t>
            </a:r>
            <a:r>
              <a:rPr lang="hu-HU" b="1" dirty="0" err="1" smtClean="0"/>
              <a:t>možete</a:t>
            </a:r>
            <a:r>
              <a:rPr lang="hu-HU" b="1" dirty="0" smtClean="0"/>
              <a:t> </a:t>
            </a:r>
            <a:r>
              <a:rPr lang="hu-HU" b="1" dirty="0" err="1" smtClean="0"/>
              <a:t>pomoći</a:t>
            </a:r>
            <a:r>
              <a:rPr lang="hu-HU" b="1" dirty="0" smtClean="0"/>
              <a:t> </a:t>
            </a:r>
            <a:r>
              <a:rPr lang="hu-HU" b="1" dirty="0" err="1" smtClean="0"/>
              <a:t>vašem</a:t>
            </a:r>
            <a:r>
              <a:rPr lang="hu-HU" b="1" dirty="0" smtClean="0"/>
              <a:t> </a:t>
            </a:r>
            <a:r>
              <a:rPr lang="hu-HU" b="1" dirty="0" err="1" smtClean="0"/>
              <a:t>detetu</a:t>
            </a:r>
            <a:r>
              <a:rPr lang="hu-HU" b="1" dirty="0" smtClean="0"/>
              <a:t> </a:t>
            </a:r>
            <a:r>
              <a:rPr lang="hu-HU" b="1" dirty="0" err="1" smtClean="0"/>
              <a:t>pri</a:t>
            </a:r>
            <a:r>
              <a:rPr lang="hu-HU" b="1" dirty="0" smtClean="0"/>
              <a:t> </a:t>
            </a:r>
            <a:r>
              <a:rPr lang="hu-HU" b="1" dirty="0" err="1" smtClean="0"/>
              <a:t>nicanju</a:t>
            </a:r>
            <a:r>
              <a:rPr lang="hu-HU" b="1" dirty="0" smtClean="0"/>
              <a:t> </a:t>
            </a:r>
            <a:r>
              <a:rPr lang="hu-HU" b="1" dirty="0" err="1" smtClean="0"/>
              <a:t>zubića</a:t>
            </a:r>
            <a:r>
              <a:rPr lang="hu-HU" b="1" dirty="0" smtClean="0"/>
              <a:t>?</a:t>
            </a:r>
            <a:r>
              <a:rPr lang="hu-HU" dirty="0" smtClean="0"/>
              <a:t/>
            </a:r>
            <a:br>
              <a:rPr lang="hu-HU" dirty="0" smtClean="0"/>
            </a:br>
            <a:r>
              <a:rPr lang="hu-HU" dirty="0" err="1" smtClean="0"/>
              <a:t>Desni</a:t>
            </a:r>
            <a:r>
              <a:rPr lang="hu-HU" dirty="0" smtClean="0"/>
              <a:t> </a:t>
            </a:r>
            <a:r>
              <a:rPr lang="hu-HU" dirty="0" err="1" smtClean="0"/>
              <a:t>iz</a:t>
            </a:r>
            <a:r>
              <a:rPr lang="hu-HU" dirty="0" smtClean="0"/>
              <a:t> </a:t>
            </a:r>
            <a:r>
              <a:rPr lang="hu-HU" dirty="0" err="1" smtClean="0"/>
              <a:t>kojih</a:t>
            </a:r>
            <a:r>
              <a:rPr lang="hu-HU" dirty="0" smtClean="0"/>
              <a:t> </a:t>
            </a:r>
            <a:r>
              <a:rPr lang="hu-HU" dirty="0" err="1" smtClean="0"/>
              <a:t>niču</a:t>
            </a:r>
            <a:r>
              <a:rPr lang="hu-HU" dirty="0" smtClean="0"/>
              <a:t> </a:t>
            </a:r>
            <a:r>
              <a:rPr lang="hu-HU" dirty="0" err="1" smtClean="0"/>
              <a:t>zubići</a:t>
            </a:r>
            <a:r>
              <a:rPr lang="hu-HU" dirty="0" smtClean="0"/>
              <a:t> </a:t>
            </a:r>
            <a:r>
              <a:rPr lang="hu-HU" dirty="0" err="1" smtClean="0"/>
              <a:t>su</a:t>
            </a:r>
            <a:r>
              <a:rPr lang="hu-HU" dirty="0" smtClean="0"/>
              <a:t> </a:t>
            </a:r>
            <a:r>
              <a:rPr lang="hu-HU" dirty="0" err="1" smtClean="0"/>
              <a:t>jako</a:t>
            </a:r>
            <a:r>
              <a:rPr lang="hu-HU" dirty="0" smtClean="0"/>
              <a:t> </a:t>
            </a:r>
            <a:r>
              <a:rPr lang="hu-HU" dirty="0" err="1" smtClean="0"/>
              <a:t>osetljivi</a:t>
            </a:r>
            <a:r>
              <a:rPr lang="hu-HU" dirty="0" smtClean="0"/>
              <a:t> i </a:t>
            </a:r>
            <a:r>
              <a:rPr lang="hu-HU" dirty="0" err="1" smtClean="0"/>
              <a:t>pokušaj</a:t>
            </a:r>
            <a:r>
              <a:rPr lang="hu-HU" dirty="0" smtClean="0"/>
              <a:t> da </a:t>
            </a:r>
            <a:r>
              <a:rPr lang="hu-HU" dirty="0" err="1" smtClean="0"/>
              <a:t>ih</a:t>
            </a:r>
            <a:r>
              <a:rPr lang="hu-HU" dirty="0" smtClean="0"/>
              <a:t> </a:t>
            </a:r>
            <a:r>
              <a:rPr lang="hu-HU" dirty="0" err="1" smtClean="0"/>
              <a:t>očistite</a:t>
            </a:r>
            <a:r>
              <a:rPr lang="hu-HU" dirty="0" smtClean="0"/>
              <a:t> </a:t>
            </a:r>
            <a:r>
              <a:rPr lang="hu-HU" dirty="0" err="1" smtClean="0"/>
              <a:t>može</a:t>
            </a:r>
            <a:r>
              <a:rPr lang="hu-HU" dirty="0" smtClean="0"/>
              <a:t> </a:t>
            </a:r>
            <a:r>
              <a:rPr lang="hu-HU" dirty="0" err="1" smtClean="0"/>
              <a:t>da</a:t>
            </a:r>
            <a:r>
              <a:rPr lang="hu-HU" dirty="0" smtClean="0"/>
              <a:t> </a:t>
            </a:r>
            <a:r>
              <a:rPr lang="hu-HU" dirty="0" err="1" smtClean="0"/>
              <a:t>uznemiri</a:t>
            </a:r>
            <a:r>
              <a:rPr lang="hu-HU" dirty="0" smtClean="0"/>
              <a:t> </a:t>
            </a:r>
            <a:r>
              <a:rPr lang="hu-HU" dirty="0" err="1" smtClean="0"/>
              <a:t>bebu</a:t>
            </a:r>
            <a:r>
              <a:rPr lang="hu-HU" dirty="0" smtClean="0"/>
              <a:t>. </a:t>
            </a:r>
            <a:r>
              <a:rPr lang="hu-HU" dirty="0" err="1" smtClean="0"/>
              <a:t>Umesto</a:t>
            </a:r>
            <a:r>
              <a:rPr lang="hu-HU" dirty="0" smtClean="0"/>
              <a:t> </a:t>
            </a:r>
            <a:r>
              <a:rPr lang="hu-HU" dirty="0" err="1" smtClean="0"/>
              <a:t>četkice</a:t>
            </a:r>
            <a:r>
              <a:rPr lang="hu-HU" dirty="0" smtClean="0"/>
              <a:t> </a:t>
            </a:r>
            <a:r>
              <a:rPr lang="hu-HU" dirty="0" err="1" smtClean="0"/>
              <a:t>koja</a:t>
            </a:r>
            <a:r>
              <a:rPr lang="hu-HU" dirty="0" smtClean="0"/>
              <a:t> </a:t>
            </a:r>
            <a:r>
              <a:rPr lang="hu-HU" dirty="0" err="1" smtClean="0"/>
              <a:t>može</a:t>
            </a:r>
            <a:r>
              <a:rPr lang="hu-HU" dirty="0" smtClean="0"/>
              <a:t> da </a:t>
            </a:r>
            <a:r>
              <a:rPr lang="hu-HU" dirty="0" err="1" smtClean="0"/>
              <a:t>bode</a:t>
            </a:r>
            <a:r>
              <a:rPr lang="hu-HU" dirty="0" smtClean="0"/>
              <a:t> </a:t>
            </a:r>
            <a:r>
              <a:rPr lang="hu-HU" dirty="0" err="1" smtClean="0"/>
              <a:t>upaljene</a:t>
            </a:r>
            <a:r>
              <a:rPr lang="hu-HU" dirty="0" smtClean="0"/>
              <a:t> </a:t>
            </a:r>
            <a:r>
              <a:rPr lang="hu-HU" dirty="0" err="1" smtClean="0"/>
              <a:t>tačke</a:t>
            </a:r>
            <a:r>
              <a:rPr lang="hu-HU" dirty="0" smtClean="0"/>
              <a:t>, </a:t>
            </a:r>
            <a:r>
              <a:rPr lang="hu-HU" dirty="0" err="1" smtClean="0"/>
              <a:t>koristite</a:t>
            </a:r>
            <a:r>
              <a:rPr lang="hu-HU" dirty="0" smtClean="0"/>
              <a:t> </a:t>
            </a:r>
            <a:r>
              <a:rPr lang="hu-HU" dirty="0" err="1" smtClean="0"/>
              <a:t>mekanu</a:t>
            </a:r>
            <a:r>
              <a:rPr lang="hu-HU" dirty="0" smtClean="0"/>
              <a:t> </a:t>
            </a:r>
            <a:r>
              <a:rPr lang="hu-HU" dirty="0" err="1" smtClean="0"/>
              <a:t>gazu</a:t>
            </a:r>
            <a:r>
              <a:rPr lang="hu-HU" dirty="0" smtClean="0"/>
              <a:t>. Na taj </a:t>
            </a:r>
            <a:r>
              <a:rPr lang="hu-HU" dirty="0" err="1" smtClean="0"/>
              <a:t>način</a:t>
            </a:r>
            <a:r>
              <a:rPr lang="hu-HU" dirty="0" smtClean="0"/>
              <a:t>, </a:t>
            </a:r>
            <a:r>
              <a:rPr lang="hu-HU" dirty="0" err="1" smtClean="0"/>
              <a:t>zubići</a:t>
            </a:r>
            <a:r>
              <a:rPr lang="hu-HU" dirty="0" smtClean="0"/>
              <a:t> </a:t>
            </a:r>
            <a:r>
              <a:rPr lang="hu-HU" dirty="0" err="1" smtClean="0"/>
              <a:t>će</a:t>
            </a:r>
            <a:r>
              <a:rPr lang="hu-HU" dirty="0" smtClean="0"/>
              <a:t> </a:t>
            </a:r>
            <a:r>
              <a:rPr lang="hu-HU" dirty="0" err="1" smtClean="0"/>
              <a:t>ostati</a:t>
            </a:r>
            <a:r>
              <a:rPr lang="hu-HU" dirty="0" smtClean="0"/>
              <a:t> </a:t>
            </a:r>
            <a:r>
              <a:rPr lang="hu-HU" dirty="0" err="1" smtClean="0"/>
              <a:t>biserno</a:t>
            </a:r>
            <a:r>
              <a:rPr lang="hu-HU" dirty="0" smtClean="0"/>
              <a:t> </a:t>
            </a:r>
            <a:r>
              <a:rPr lang="hu-HU" dirty="0" err="1" smtClean="0"/>
              <a:t>beli</a:t>
            </a:r>
            <a:r>
              <a:rPr lang="hu-HU" dirty="0" smtClean="0"/>
              <a:t>, a </a:t>
            </a:r>
            <a:r>
              <a:rPr lang="hu-HU" dirty="0" err="1" smtClean="0"/>
              <a:t>vi</a:t>
            </a:r>
            <a:r>
              <a:rPr lang="hu-HU" dirty="0" smtClean="0"/>
              <a:t> </a:t>
            </a:r>
            <a:r>
              <a:rPr lang="hu-HU" dirty="0" err="1" smtClean="0"/>
              <a:t>nećete</a:t>
            </a:r>
            <a:r>
              <a:rPr lang="hu-HU" dirty="0" smtClean="0"/>
              <a:t> </a:t>
            </a:r>
            <a:r>
              <a:rPr lang="hu-HU" dirty="0" err="1" smtClean="0"/>
              <a:t>dirati</a:t>
            </a:r>
            <a:r>
              <a:rPr lang="hu-HU" dirty="0" smtClean="0"/>
              <a:t> </a:t>
            </a:r>
            <a:r>
              <a:rPr lang="hu-HU" dirty="0" err="1" smtClean="0"/>
              <a:t>mekane</a:t>
            </a:r>
            <a:r>
              <a:rPr lang="hu-HU" dirty="0" smtClean="0"/>
              <a:t> </a:t>
            </a:r>
            <a:r>
              <a:rPr lang="hu-HU" dirty="0" err="1" smtClean="0"/>
              <a:t>desni</a:t>
            </a:r>
            <a:r>
              <a:rPr lang="hu-HU" dirty="0" smtClean="0"/>
              <a:t>.</a:t>
            </a:r>
            <a:endParaRPr lang="vi-VN" dirty="0" smtClean="0"/>
          </a:p>
          <a:p>
            <a:r>
              <a:rPr lang="hu-HU" dirty="0" err="1" smtClean="0"/>
              <a:t>Gel</a:t>
            </a:r>
            <a:r>
              <a:rPr lang="hu-HU" dirty="0" smtClean="0"/>
              <a:t> </a:t>
            </a:r>
            <a:r>
              <a:rPr lang="hu-HU" dirty="0" err="1" smtClean="0"/>
              <a:t>pruža</a:t>
            </a:r>
            <a:r>
              <a:rPr lang="hu-HU" dirty="0" smtClean="0"/>
              <a:t> </a:t>
            </a:r>
            <a:r>
              <a:rPr lang="hu-HU" dirty="0" err="1" smtClean="0"/>
              <a:t>malo</a:t>
            </a:r>
            <a:r>
              <a:rPr lang="hu-HU" dirty="0" smtClean="0"/>
              <a:t> </a:t>
            </a:r>
            <a:r>
              <a:rPr lang="hu-HU" dirty="0" err="1" smtClean="0"/>
              <a:t>olakšanje</a:t>
            </a:r>
            <a:r>
              <a:rPr lang="hu-HU" dirty="0" smtClean="0"/>
              <a:t> </a:t>
            </a:r>
            <a:r>
              <a:rPr lang="hu-HU" dirty="0" err="1" smtClean="0"/>
              <a:t>za</a:t>
            </a:r>
            <a:r>
              <a:rPr lang="hu-HU" dirty="0" smtClean="0"/>
              <a:t> </a:t>
            </a:r>
            <a:r>
              <a:rPr lang="hu-HU" dirty="0" err="1" smtClean="0"/>
              <a:t>mekane</a:t>
            </a:r>
            <a:r>
              <a:rPr lang="hu-HU" dirty="0" smtClean="0"/>
              <a:t> </a:t>
            </a:r>
            <a:r>
              <a:rPr lang="hu-HU" dirty="0" err="1" smtClean="0"/>
              <a:t>desni</a:t>
            </a:r>
            <a:r>
              <a:rPr lang="hu-HU" dirty="0" smtClean="0"/>
              <a:t> </a:t>
            </a:r>
            <a:r>
              <a:rPr lang="hu-HU" dirty="0" err="1" smtClean="0"/>
              <a:t>beba</a:t>
            </a:r>
            <a:r>
              <a:rPr lang="hu-HU" dirty="0" smtClean="0"/>
              <a:t> </a:t>
            </a:r>
            <a:r>
              <a:rPr lang="hu-HU" dirty="0" err="1" smtClean="0"/>
              <a:t>koje</a:t>
            </a:r>
            <a:r>
              <a:rPr lang="hu-HU" dirty="0" smtClean="0"/>
              <a:t> </a:t>
            </a:r>
            <a:r>
              <a:rPr lang="hu-HU" dirty="0" err="1" smtClean="0"/>
              <a:t>su</a:t>
            </a:r>
            <a:r>
              <a:rPr lang="hu-HU" dirty="0" smtClean="0"/>
              <a:t> </a:t>
            </a:r>
            <a:r>
              <a:rPr lang="hu-HU" dirty="0" err="1" smtClean="0"/>
              <a:t>starije</a:t>
            </a:r>
            <a:r>
              <a:rPr lang="hu-HU" dirty="0" smtClean="0"/>
              <a:t> </a:t>
            </a:r>
            <a:r>
              <a:rPr lang="hu-HU" dirty="0" err="1" smtClean="0"/>
              <a:t>od</a:t>
            </a:r>
            <a:r>
              <a:rPr lang="hu-HU" dirty="0" smtClean="0"/>
              <a:t> </a:t>
            </a:r>
            <a:r>
              <a:rPr lang="hu-HU" dirty="0" err="1" smtClean="0"/>
              <a:t>dva</a:t>
            </a:r>
            <a:r>
              <a:rPr lang="hu-HU" dirty="0" smtClean="0"/>
              <a:t> </a:t>
            </a:r>
            <a:r>
              <a:rPr lang="hu-HU" dirty="0" err="1" smtClean="0"/>
              <a:t>meseca</a:t>
            </a:r>
            <a:r>
              <a:rPr lang="hu-HU" dirty="0" smtClean="0"/>
              <a:t>. </a:t>
            </a:r>
            <a:r>
              <a:rPr lang="hu-HU" dirty="0" err="1" smtClean="0"/>
              <a:t>On</a:t>
            </a:r>
            <a:r>
              <a:rPr lang="hu-HU" dirty="0" smtClean="0"/>
              <a:t> </a:t>
            </a:r>
            <a:r>
              <a:rPr lang="hu-HU" dirty="0" err="1" smtClean="0"/>
              <a:t>je</a:t>
            </a:r>
            <a:r>
              <a:rPr lang="hu-HU" dirty="0" smtClean="0"/>
              <a:t> </a:t>
            </a:r>
            <a:r>
              <a:rPr lang="hu-HU" dirty="0" err="1" smtClean="0"/>
              <a:t>odlično</a:t>
            </a:r>
            <a:r>
              <a:rPr lang="hu-HU" dirty="0" smtClean="0"/>
              <a:t> </a:t>
            </a:r>
            <a:r>
              <a:rPr lang="hu-HU" dirty="0" err="1" smtClean="0"/>
              <a:t>rešenje</a:t>
            </a:r>
            <a:r>
              <a:rPr lang="hu-HU" dirty="0" smtClean="0"/>
              <a:t> </a:t>
            </a:r>
            <a:r>
              <a:rPr lang="hu-HU" dirty="0" err="1" smtClean="0"/>
              <a:t>za</a:t>
            </a:r>
            <a:r>
              <a:rPr lang="hu-HU" dirty="0" smtClean="0"/>
              <a:t> </a:t>
            </a:r>
            <a:r>
              <a:rPr lang="hu-HU" dirty="0" err="1" smtClean="0"/>
              <a:t>bebe</a:t>
            </a:r>
            <a:r>
              <a:rPr lang="hu-HU" dirty="0" smtClean="0"/>
              <a:t> </a:t>
            </a:r>
            <a:r>
              <a:rPr lang="hu-HU" dirty="0" err="1" smtClean="0"/>
              <a:t>koje</a:t>
            </a:r>
            <a:r>
              <a:rPr lang="hu-HU" dirty="0" smtClean="0"/>
              <a:t> se </a:t>
            </a:r>
            <a:r>
              <a:rPr lang="hu-HU" dirty="0" err="1" smtClean="0"/>
              <a:t>jako</a:t>
            </a:r>
            <a:r>
              <a:rPr lang="hu-HU" dirty="0" smtClean="0"/>
              <a:t> </a:t>
            </a:r>
            <a:r>
              <a:rPr lang="hu-HU" dirty="0" err="1" smtClean="0"/>
              <a:t>muče</a:t>
            </a:r>
            <a:r>
              <a:rPr lang="hu-HU" dirty="0" smtClean="0"/>
              <a:t> </a:t>
            </a:r>
            <a:r>
              <a:rPr lang="hu-HU" dirty="0" err="1" smtClean="0"/>
              <a:t>sa</a:t>
            </a:r>
            <a:r>
              <a:rPr lang="hu-HU" dirty="0" smtClean="0"/>
              <a:t> </a:t>
            </a:r>
            <a:r>
              <a:rPr lang="hu-HU" dirty="0" err="1" smtClean="0"/>
              <a:t>zubićima</a:t>
            </a:r>
            <a:r>
              <a:rPr lang="hu-HU" dirty="0" smtClean="0"/>
              <a:t> jer ima </a:t>
            </a:r>
            <a:r>
              <a:rPr lang="hu-HU" dirty="0" err="1" smtClean="0"/>
              <a:t>aktivne</a:t>
            </a:r>
            <a:r>
              <a:rPr lang="hu-HU" dirty="0" smtClean="0"/>
              <a:t> </a:t>
            </a:r>
            <a:r>
              <a:rPr lang="hu-HU" dirty="0" err="1" smtClean="0"/>
              <a:t>sastojke</a:t>
            </a:r>
            <a:r>
              <a:rPr lang="hu-HU" dirty="0" smtClean="0"/>
              <a:t> </a:t>
            </a:r>
            <a:r>
              <a:rPr lang="hu-HU" dirty="0" err="1" smtClean="0"/>
              <a:t>koji</a:t>
            </a:r>
            <a:r>
              <a:rPr lang="hu-HU" dirty="0" smtClean="0"/>
              <a:t> </a:t>
            </a:r>
            <a:r>
              <a:rPr lang="hu-HU" dirty="0" err="1" smtClean="0"/>
              <a:t>umrtvljuju</a:t>
            </a:r>
            <a:r>
              <a:rPr lang="hu-HU" dirty="0" smtClean="0"/>
              <a:t> </a:t>
            </a:r>
            <a:r>
              <a:rPr lang="hu-HU" dirty="0" err="1" smtClean="0"/>
              <a:t>deo</a:t>
            </a:r>
            <a:r>
              <a:rPr lang="hu-HU" dirty="0" smtClean="0"/>
              <a:t> </a:t>
            </a:r>
            <a:r>
              <a:rPr lang="hu-HU" dirty="0" err="1" smtClean="0"/>
              <a:t>gde</a:t>
            </a:r>
            <a:r>
              <a:rPr lang="hu-HU" dirty="0" smtClean="0"/>
              <a:t> se </a:t>
            </a:r>
            <a:r>
              <a:rPr lang="hu-HU" dirty="0" err="1" smtClean="0"/>
              <a:t>gel</a:t>
            </a:r>
            <a:r>
              <a:rPr lang="hu-HU" dirty="0" smtClean="0"/>
              <a:t> </a:t>
            </a:r>
            <a:r>
              <a:rPr lang="hu-HU" dirty="0" err="1" smtClean="0"/>
              <a:t>nanese</a:t>
            </a:r>
            <a:r>
              <a:rPr lang="hu-HU" dirty="0" smtClean="0"/>
              <a:t>.</a:t>
            </a:r>
          </a:p>
          <a:p>
            <a:r>
              <a:rPr lang="vi-VN" dirty="0" smtClean="0"/>
              <a:t>Čistim prstom ili zadnjim delom ohlađene kašike trljajte upaljene desni dok ne stvorite dovoljan pritisak da beba ne oseća veliki bol.</a:t>
            </a:r>
            <a:endParaRPr lang="sr-Latn-RS" dirty="0" smtClean="0"/>
          </a:p>
          <a:p>
            <a:r>
              <a:rPr lang="vi-VN" dirty="0" smtClean="0"/>
              <a:t>Ne treba potceniti moć maženja i nežnosti kad je u pitanju dečija borba sa bolom. Ponekad je malo više ljubavi, pažnje i nekoliko posebnih igara sve što je potrebno bebi da prevaziđe napetost.</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lstStyle/>
          <a:p>
            <a:r>
              <a:rPr lang="hu-HU" dirty="0" err="1" smtClean="0"/>
              <a:t>Za</a:t>
            </a:r>
            <a:r>
              <a:rPr lang="hu-HU" dirty="0" smtClean="0"/>
              <a:t> </a:t>
            </a:r>
            <a:r>
              <a:rPr lang="hu-HU" dirty="0" err="1" smtClean="0"/>
              <a:t>decu</a:t>
            </a:r>
            <a:r>
              <a:rPr lang="hu-HU" dirty="0" smtClean="0"/>
              <a:t>, </a:t>
            </a:r>
            <a:r>
              <a:rPr lang="hu-HU" dirty="0" err="1" smtClean="0"/>
              <a:t>čije</a:t>
            </a:r>
            <a:r>
              <a:rPr lang="hu-HU" dirty="0" smtClean="0"/>
              <a:t> </a:t>
            </a:r>
            <a:r>
              <a:rPr lang="hu-HU" dirty="0" err="1" smtClean="0"/>
              <a:t>su</a:t>
            </a:r>
            <a:r>
              <a:rPr lang="hu-HU" dirty="0" smtClean="0"/>
              <a:t> </a:t>
            </a:r>
            <a:r>
              <a:rPr lang="hu-HU" dirty="0" err="1" smtClean="0"/>
              <a:t>desni</a:t>
            </a:r>
            <a:r>
              <a:rPr lang="hu-HU" dirty="0" smtClean="0"/>
              <a:t> </a:t>
            </a:r>
            <a:r>
              <a:rPr lang="hu-HU" dirty="0" err="1" smtClean="0"/>
              <a:t>osetljive</a:t>
            </a:r>
            <a:r>
              <a:rPr lang="hu-HU" dirty="0" smtClean="0"/>
              <a:t>, </a:t>
            </a:r>
            <a:r>
              <a:rPr lang="hu-HU" dirty="0" err="1" smtClean="0"/>
              <a:t>pogodna</a:t>
            </a:r>
            <a:r>
              <a:rPr lang="hu-HU" dirty="0" smtClean="0"/>
              <a:t> </a:t>
            </a:r>
            <a:r>
              <a:rPr lang="hu-HU" dirty="0" err="1" smtClean="0"/>
              <a:t>je</a:t>
            </a:r>
            <a:r>
              <a:rPr lang="hu-HU" dirty="0" smtClean="0"/>
              <a:t> </a:t>
            </a:r>
            <a:r>
              <a:rPr lang="hu-HU" dirty="0" err="1" smtClean="0"/>
              <a:t>meka</a:t>
            </a:r>
            <a:r>
              <a:rPr lang="hu-HU" dirty="0" smtClean="0"/>
              <a:t> </a:t>
            </a:r>
            <a:r>
              <a:rPr lang="hu-HU" dirty="0" err="1" smtClean="0"/>
              <a:t>četkica</a:t>
            </a:r>
            <a:r>
              <a:rPr lang="hu-HU" dirty="0" smtClean="0"/>
              <a:t> </a:t>
            </a:r>
            <a:r>
              <a:rPr lang="hu-HU" dirty="0" err="1" smtClean="0"/>
              <a:t>sa</a:t>
            </a:r>
            <a:r>
              <a:rPr lang="hu-HU" dirty="0" smtClean="0"/>
              <a:t> malom </a:t>
            </a:r>
            <a:r>
              <a:rPr lang="hu-HU" dirty="0" err="1" smtClean="0"/>
              <a:t>glavom</a:t>
            </a:r>
            <a:r>
              <a:rPr lang="hu-HU" dirty="0" smtClean="0"/>
              <a:t>. </a:t>
            </a:r>
            <a:r>
              <a:rPr lang="hu-HU" dirty="0" err="1" smtClean="0"/>
              <a:t>Danas</a:t>
            </a:r>
            <a:r>
              <a:rPr lang="hu-HU" dirty="0" smtClean="0"/>
              <a:t> se </a:t>
            </a:r>
            <a:r>
              <a:rPr lang="hu-HU" dirty="0" err="1" smtClean="0"/>
              <a:t>mogu</a:t>
            </a:r>
            <a:r>
              <a:rPr lang="hu-HU" dirty="0" smtClean="0"/>
              <a:t> </a:t>
            </a:r>
            <a:r>
              <a:rPr lang="hu-HU" dirty="0" err="1" smtClean="0"/>
              <a:t>pronaći</a:t>
            </a:r>
            <a:r>
              <a:rPr lang="hu-HU" dirty="0" smtClean="0"/>
              <a:t> </a:t>
            </a:r>
            <a:r>
              <a:rPr lang="hu-HU" dirty="0" err="1" smtClean="0"/>
              <a:t>četkice</a:t>
            </a:r>
            <a:r>
              <a:rPr lang="hu-HU" dirty="0" smtClean="0"/>
              <a:t> </a:t>
            </a:r>
            <a:r>
              <a:rPr lang="hu-HU" dirty="0" err="1" smtClean="0"/>
              <a:t>za</a:t>
            </a:r>
            <a:r>
              <a:rPr lang="hu-HU" dirty="0" smtClean="0"/>
              <a:t> </a:t>
            </a:r>
            <a:r>
              <a:rPr lang="hu-HU" dirty="0" err="1" smtClean="0"/>
              <a:t>svaki</a:t>
            </a:r>
            <a:r>
              <a:rPr lang="hu-HU" dirty="0" smtClean="0"/>
              <a:t> </a:t>
            </a:r>
            <a:r>
              <a:rPr lang="hu-HU" dirty="0" err="1" smtClean="0"/>
              <a:t>uzrast</a:t>
            </a:r>
            <a:r>
              <a:rPr lang="hu-HU" dirty="0" smtClean="0"/>
              <a:t>. Ono </a:t>
            </a:r>
            <a:r>
              <a:rPr lang="hu-HU" dirty="0" err="1" smtClean="0"/>
              <a:t>što</a:t>
            </a:r>
            <a:r>
              <a:rPr lang="hu-HU" dirty="0" smtClean="0"/>
              <a:t> </a:t>
            </a:r>
            <a:r>
              <a:rPr lang="hu-HU" dirty="0" err="1" smtClean="0"/>
              <a:t>je</a:t>
            </a:r>
            <a:r>
              <a:rPr lang="hu-HU" dirty="0" smtClean="0"/>
              <a:t> </a:t>
            </a:r>
            <a:r>
              <a:rPr lang="hu-HU" dirty="0" err="1" smtClean="0"/>
              <a:t>važno</a:t>
            </a:r>
            <a:r>
              <a:rPr lang="hu-HU" dirty="0" smtClean="0"/>
              <a:t> </a:t>
            </a:r>
            <a:r>
              <a:rPr lang="hu-HU" dirty="0" err="1" smtClean="0"/>
              <a:t>jeste</a:t>
            </a:r>
            <a:r>
              <a:rPr lang="hu-HU" dirty="0" smtClean="0"/>
              <a:t> da </a:t>
            </a:r>
            <a:r>
              <a:rPr lang="hu-HU" dirty="0" err="1" smtClean="0"/>
              <a:t>četkica</a:t>
            </a:r>
            <a:r>
              <a:rPr lang="hu-HU" dirty="0" smtClean="0"/>
              <a:t> ne </a:t>
            </a:r>
            <a:r>
              <a:rPr lang="hu-HU" dirty="0" err="1" smtClean="0"/>
              <a:t>sme</a:t>
            </a:r>
            <a:r>
              <a:rPr lang="hu-HU" dirty="0" smtClean="0"/>
              <a:t> da se </a:t>
            </a:r>
            <a:r>
              <a:rPr lang="hu-HU" dirty="0" err="1" smtClean="0"/>
              <a:t>koristi</a:t>
            </a:r>
            <a:r>
              <a:rPr lang="hu-HU" dirty="0" smtClean="0"/>
              <a:t> </a:t>
            </a:r>
            <a:r>
              <a:rPr lang="hu-HU" dirty="0" err="1" smtClean="0"/>
              <a:t>dugo</a:t>
            </a:r>
            <a:r>
              <a:rPr lang="hu-HU" dirty="0" smtClean="0"/>
              <a:t>: </a:t>
            </a:r>
            <a:r>
              <a:rPr lang="hu-HU" dirty="0" err="1" smtClean="0"/>
              <a:t>najduže</a:t>
            </a:r>
            <a:r>
              <a:rPr lang="hu-HU" dirty="0" smtClean="0"/>
              <a:t> </a:t>
            </a:r>
            <a:r>
              <a:rPr lang="hu-HU" dirty="0" err="1" smtClean="0"/>
              <a:t>do</a:t>
            </a:r>
            <a:r>
              <a:rPr lang="hu-HU" dirty="0" smtClean="0"/>
              <a:t> </a:t>
            </a:r>
            <a:r>
              <a:rPr lang="hu-HU" dirty="0" err="1" smtClean="0"/>
              <a:t>tri</a:t>
            </a:r>
            <a:r>
              <a:rPr lang="hu-HU" dirty="0" smtClean="0"/>
              <a:t> </a:t>
            </a:r>
            <a:r>
              <a:rPr lang="hu-HU" dirty="0" err="1" smtClean="0"/>
              <a:t>meseca</a:t>
            </a:r>
            <a:r>
              <a:rPr lang="hu-HU" dirty="0" smtClean="0"/>
              <a:t>. </a:t>
            </a:r>
            <a:r>
              <a:rPr lang="hu-HU" dirty="0" err="1" smtClean="0"/>
              <a:t>Kako</a:t>
            </a:r>
            <a:r>
              <a:rPr lang="hu-HU" dirty="0" smtClean="0"/>
              <a:t> </a:t>
            </a:r>
            <a:r>
              <a:rPr lang="hu-HU" dirty="0" err="1" smtClean="0"/>
              <a:t>zbog</a:t>
            </a:r>
            <a:r>
              <a:rPr lang="hu-HU" dirty="0" smtClean="0"/>
              <a:t> </a:t>
            </a:r>
            <a:r>
              <a:rPr lang="hu-HU" dirty="0" err="1" smtClean="0"/>
              <a:t>toga</a:t>
            </a:r>
            <a:r>
              <a:rPr lang="hu-HU" dirty="0" smtClean="0"/>
              <a:t> </a:t>
            </a:r>
            <a:r>
              <a:rPr lang="hu-HU" dirty="0" err="1" smtClean="0"/>
              <a:t>što</a:t>
            </a:r>
            <a:r>
              <a:rPr lang="hu-HU" dirty="0" smtClean="0"/>
              <a:t> </a:t>
            </a:r>
            <a:r>
              <a:rPr lang="hu-HU" dirty="0" err="1" smtClean="0"/>
              <a:t>gubi</a:t>
            </a:r>
            <a:r>
              <a:rPr lang="hu-HU" dirty="0" smtClean="0"/>
              <a:t> na </a:t>
            </a:r>
            <a:r>
              <a:rPr lang="hu-HU" dirty="0" err="1" smtClean="0"/>
              <a:t>kvalitetu</a:t>
            </a:r>
            <a:r>
              <a:rPr lang="hu-HU" dirty="0" smtClean="0"/>
              <a:t>, </a:t>
            </a:r>
            <a:r>
              <a:rPr lang="hu-HU" dirty="0" err="1" smtClean="0"/>
              <a:t>tako</a:t>
            </a:r>
            <a:r>
              <a:rPr lang="hu-HU" dirty="0" smtClean="0"/>
              <a:t> i </a:t>
            </a:r>
            <a:r>
              <a:rPr lang="hu-HU" dirty="0" err="1" smtClean="0"/>
              <a:t>zbog</a:t>
            </a:r>
            <a:r>
              <a:rPr lang="hu-HU" dirty="0" smtClean="0"/>
              <a:t> </a:t>
            </a:r>
            <a:r>
              <a:rPr lang="hu-HU" dirty="0" err="1" smtClean="0"/>
              <a:t>nakupljanja</a:t>
            </a:r>
            <a:r>
              <a:rPr lang="hu-HU" smtClean="0"/>
              <a:t> bakterija.</a:t>
            </a:r>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lnSpcReduction="10000"/>
          </a:bodyPr>
          <a:lstStyle/>
          <a:p>
            <a:r>
              <a:rPr lang="vi-VN" dirty="0" smtClean="0"/>
              <a:t>Danas se u prodaji mogu naći i paste predviđene za najmlađi uzrast, za decu mlađu čak i od godine. Do šeste godine, deca bi trebalo da koriste dečje paste, sa manje fluorida. Preporuke stomatologa su da deca mlađa od tri godine koriste pastu predviđenu za svoj uzrast ali u količini koja prekriva pola četkice. Deca starija od tri godine smeju pastom prekriti celu površinu četkice.</a:t>
            </a:r>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fontScale="92500" lnSpcReduction="10000"/>
          </a:bodyPr>
          <a:lstStyle/>
          <a:p>
            <a:r>
              <a:rPr lang="vi-VN" dirty="0" smtClean="0"/>
              <a:t>Detetu će trebati asistencija roditelja prilikom pranja zuba, najmanje do šeste godine. Već sa tri godine dete može pokušavati samo da pere zube, ali vi morate biti kraj njega, davati instrukcije i, ukoliko treba, priskočiti u pomoć. Zubi se peru najmanje dva do tri minuta. Najbolje je da se svaki predeo zuba pređe 5 puta od desni prema griznim površinama. Obavezno četkati i unutrašnje površine zuba(okrenute prema jeziku), a ne samo vidljive</a:t>
            </a:r>
            <a:r>
              <a:rPr lang="sr-Latn-RS" dirty="0" smtClean="0"/>
              <a:t>.</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oiportal.hu/images/cikkek/23191_fog2.jpg"/>
          <p:cNvPicPr>
            <a:picLocks noChangeAspect="1" noChangeArrowheads="1"/>
          </p:cNvPicPr>
          <p:nvPr/>
        </p:nvPicPr>
        <p:blipFill>
          <a:blip r:embed="rId2"/>
          <a:srcRect/>
          <a:stretch>
            <a:fillRect/>
          </a:stretch>
        </p:blipFill>
        <p:spPr bwMode="auto">
          <a:xfrm>
            <a:off x="4214810" y="357166"/>
            <a:ext cx="4643470" cy="6143668"/>
          </a:xfrm>
          <a:prstGeom prst="rect">
            <a:avLst/>
          </a:prstGeom>
          <a:noFill/>
        </p:spPr>
      </p:pic>
      <p:pic>
        <p:nvPicPr>
          <p:cNvPr id="1028" name="Picture 4" descr="https://encrypted-tbn1.gstatic.com/images?q=tbn:ANd9GcRpPXeTO3zQ-EahnTjh4oxbWeaetgzTVClxNioyT2InLXlYyutQFw"/>
          <p:cNvPicPr>
            <a:picLocks noChangeAspect="1" noChangeArrowheads="1"/>
          </p:cNvPicPr>
          <p:nvPr/>
        </p:nvPicPr>
        <p:blipFill>
          <a:blip r:embed="rId3"/>
          <a:srcRect/>
          <a:stretch>
            <a:fillRect/>
          </a:stretch>
        </p:blipFill>
        <p:spPr bwMode="auto">
          <a:xfrm>
            <a:off x="285720" y="357166"/>
            <a:ext cx="3929090" cy="2533651"/>
          </a:xfrm>
          <a:prstGeom prst="rect">
            <a:avLst/>
          </a:prstGeom>
          <a:noFill/>
        </p:spPr>
      </p:pic>
      <p:pic>
        <p:nvPicPr>
          <p:cNvPr id="1030" name="Picture 6" descr="http://www.nlcafe.hu/cikk/3/27848/4.jpg"/>
          <p:cNvPicPr>
            <a:picLocks noChangeAspect="1" noChangeArrowheads="1"/>
          </p:cNvPicPr>
          <p:nvPr/>
        </p:nvPicPr>
        <p:blipFill>
          <a:blip r:embed="rId4"/>
          <a:srcRect/>
          <a:stretch>
            <a:fillRect/>
          </a:stretch>
        </p:blipFill>
        <p:spPr bwMode="auto">
          <a:xfrm>
            <a:off x="285720" y="2928934"/>
            <a:ext cx="3929090" cy="35719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sr-Latn-RS" dirty="0" smtClean="0"/>
              <a:t>Oralna higijena</a:t>
            </a:r>
            <a:endParaRPr lang="hu-HU" dirty="0"/>
          </a:p>
        </p:txBody>
      </p:sp>
      <p:sp>
        <p:nvSpPr>
          <p:cNvPr id="3" name="Tartalom helye 2"/>
          <p:cNvSpPr>
            <a:spLocks noGrp="1"/>
          </p:cNvSpPr>
          <p:nvPr>
            <p:ph idx="1"/>
          </p:nvPr>
        </p:nvSpPr>
        <p:spPr/>
        <p:txBody>
          <a:bodyPr>
            <a:normAutofit fontScale="55000" lnSpcReduction="20000"/>
          </a:bodyPr>
          <a:lstStyle/>
          <a:p>
            <a:r>
              <a:rPr lang="sr-Latn-RS" dirty="0" smtClean="0"/>
              <a:t>Čišćenje </a:t>
            </a:r>
            <a:r>
              <a:rPr lang="vi-VN" dirty="0" smtClean="0"/>
              <a:t>zuba, jezika i sluzokože obraza neophodno je obavljati najmanje dva puta dnevno, a poželjno nakon svakog obroka.</a:t>
            </a:r>
            <a:endParaRPr lang="sr-Latn-RS" dirty="0" smtClean="0"/>
          </a:p>
          <a:p>
            <a:r>
              <a:rPr lang="vi-VN" dirty="0" smtClean="0"/>
              <a:t> Pri redovnoj oralnoj higijeni koristimo zubnu četkicu, pastu za zube, konac za čišćenje međuzubnog prostora ili posebne interdentalne čekice.</a:t>
            </a:r>
            <a:endParaRPr lang="sr-Latn-RS" dirty="0" smtClean="0"/>
          </a:p>
          <a:p>
            <a:r>
              <a:rPr lang="vi-VN" dirty="0" smtClean="0"/>
              <a:t> U pomoćna sredstva za održavanje oralne higijene spadaju rastvori za ispiranje usta, električne četkice, čačkalice</a:t>
            </a:r>
            <a:r>
              <a:rPr lang="sr-Latn-RS" dirty="0" smtClean="0"/>
              <a:t>.</a:t>
            </a:r>
            <a:r>
              <a:rPr lang="vi-VN" dirty="0" smtClean="0"/>
              <a:t> </a:t>
            </a:r>
            <a:endParaRPr lang="sr-Latn-RS" dirty="0" smtClean="0"/>
          </a:p>
          <a:p>
            <a:r>
              <a:rPr lang="vi-VN" dirty="0" smtClean="0"/>
              <a:t>Pravilno pranje zuba podrazumeva pravilnu tehniku pranja uz dobar izbor četkice, obavezno korišćenje konca za zube ili interdentalne četkice.Važno je da vaša zubna četkica bude od veštačkih (sintetičkih ) vlakana, mekane (soft) ili srednje (medium) tvrdoće kako ne bi oštetila zube ili desni tokom četkanja.Takođe, glava četkice treba da je do 3cm dužine i do 1 cm širine (u zavisnosti od morfoloških odlika vaše vilice) sa jednakim snopićima vlakana iste dužine. Četkicu nakon upotrebe dobro isperite vodom i ostavite uspravljenu u držaču da se osuši do sledeće upotrebe jer uvek koristite suvu četkicu sa pastom ( bez kvašenja).</a:t>
            </a:r>
            <a:endParaRPr lang="sr-Latn-RS" dirty="0" smtClean="0"/>
          </a:p>
          <a:p>
            <a:r>
              <a:rPr lang="vi-VN" dirty="0" smtClean="0"/>
              <a:t>Kad vlakna četkice postanu iskrzana i različite dužine četkicu morate zameniti novom jer ona više ne može očistiti zube a može oštetiti desni.</a:t>
            </a:r>
            <a:br>
              <a:rPr lang="vi-VN" dirty="0" smtClean="0"/>
            </a:br>
            <a:r>
              <a:rPr lang="vi-VN" dirty="0" smtClean="0"/>
              <a:t>Uz redovnu upotrebu četkica može trajati 2-3 meseca.Poželjno je promeniti četkicu posle prehlade i virusnih oboljenja jer su na njoj ostale bakterije i virusi. Pravilno pranje zuba podrazumeva da to radite na način koji će sigurno i efikasno očistiti sve površine zuba.</a:t>
            </a:r>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us">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ktu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us">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76</TotalTime>
  <Words>669</Words>
  <Application>Microsoft Office PowerPoint</Application>
  <PresentationFormat>Diavetítés a képernyőre (4:3 oldalarány)</PresentationFormat>
  <Paragraphs>27</Paragraphs>
  <Slides>11</Slides>
  <Notes>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Aspektus</vt:lpstr>
      <vt:lpstr>Nacionalna nedelja zdravlja usta i zuba- 3. nedelja maja 2014. godine </vt:lpstr>
      <vt:lpstr>Oralna higijena</vt:lpstr>
      <vt:lpstr>Oralna higijena</vt:lpstr>
      <vt:lpstr>Oralna higijena</vt:lpstr>
      <vt:lpstr>Oralna higijena</vt:lpstr>
      <vt:lpstr>Oralna higijena</vt:lpstr>
      <vt:lpstr>Oralna higijena</vt:lpstr>
      <vt:lpstr>8. dia</vt:lpstr>
      <vt:lpstr>Oralna higijena</vt:lpstr>
      <vt:lpstr>10. dia</vt:lpstr>
      <vt:lpstr>Oralna higijena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Nacionalna nedelja zdravlja usta i zuba- 3. nedelja maja 2014. godine</dc:title>
  <dc:creator>alinori</dc:creator>
  <cp:lastModifiedBy>alinori</cp:lastModifiedBy>
  <cp:revision>10</cp:revision>
  <dcterms:created xsi:type="dcterms:W3CDTF">2014-04-10T20:51:41Z</dcterms:created>
  <dcterms:modified xsi:type="dcterms:W3CDTF">2014-04-24T15:31:07Z</dcterms:modified>
</cp:coreProperties>
</file>