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6" r:id="rId4"/>
    <p:sldId id="259" r:id="rId5"/>
    <p:sldId id="263" r:id="rId6"/>
    <p:sldId id="261" r:id="rId7"/>
    <p:sldId id="262" r:id="rId8"/>
    <p:sldId id="264" r:id="rId9"/>
    <p:sldId id="257" r:id="rId10"/>
    <p:sldId id="265" r:id="rId11"/>
    <p:sldId id="258" r:id="rId12"/>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15" name="Lekerekített téglalap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Lekerekített téglalap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Cím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hu-HU" smtClean="0"/>
              <a:t>Mintacím szerkesztése</a:t>
            </a:r>
            <a:endParaRPr kumimoji="0" lang="en-US"/>
          </a:p>
        </p:txBody>
      </p:sp>
      <p:sp>
        <p:nvSpPr>
          <p:cNvPr id="20" name="Alcím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u-HU" smtClean="0"/>
              <a:t>Alcím mintájának szerkesztése</a:t>
            </a:r>
            <a:endParaRPr kumimoji="0" lang="en-US"/>
          </a:p>
        </p:txBody>
      </p:sp>
      <p:sp>
        <p:nvSpPr>
          <p:cNvPr id="19" name="Dátum helye 18"/>
          <p:cNvSpPr>
            <a:spLocks noGrp="1"/>
          </p:cNvSpPr>
          <p:nvPr>
            <p:ph type="dt" sz="half" idx="10"/>
          </p:nvPr>
        </p:nvSpPr>
        <p:spPr/>
        <p:txBody>
          <a:bodyPr/>
          <a:lstStyle>
            <a:extLst/>
          </a:lstStyle>
          <a:p>
            <a:fld id="{6911A112-E407-47ED-AAFC-F92BC93C74C4}" type="datetimeFigureOut">
              <a:rPr lang="hu-HU" smtClean="0"/>
              <a:pPr/>
              <a:t>2014.04.24.</a:t>
            </a:fld>
            <a:endParaRPr lang="hu-HU"/>
          </a:p>
        </p:txBody>
      </p:sp>
      <p:sp>
        <p:nvSpPr>
          <p:cNvPr id="8" name="Élőláb helye 7"/>
          <p:cNvSpPr>
            <a:spLocks noGrp="1"/>
          </p:cNvSpPr>
          <p:nvPr>
            <p:ph type="ftr" sz="quarter" idx="11"/>
          </p:nvPr>
        </p:nvSpPr>
        <p:spPr/>
        <p:txBody>
          <a:bodyPr/>
          <a:lstStyle>
            <a:extLst/>
          </a:lstStyle>
          <a:p>
            <a:endParaRPr lang="hu-HU"/>
          </a:p>
        </p:txBody>
      </p:sp>
      <p:sp>
        <p:nvSpPr>
          <p:cNvPr id="11" name="Dia számának helye 10"/>
          <p:cNvSpPr>
            <a:spLocks noGrp="1"/>
          </p:cNvSpPr>
          <p:nvPr>
            <p:ph type="sldNum" sz="quarter" idx="12"/>
          </p:nvPr>
        </p:nvSpPr>
        <p:spPr/>
        <p:txBody>
          <a:bodyPr/>
          <a:lstStyle>
            <a:extLst/>
          </a:lstStyle>
          <a:p>
            <a:fld id="{7389A2BC-6DDD-4B65-BBA5-6B6410E3D9CF}"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a:xfrm>
            <a:off x="502920" y="4983480"/>
            <a:ext cx="8183880" cy="1051560"/>
          </a:xfrm>
        </p:spPr>
        <p:txBody>
          <a:bodyPr/>
          <a:lstStyle>
            <a:extLs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502920" y="530352"/>
            <a:ext cx="8183880" cy="4187952"/>
          </a:xfrm>
        </p:spPr>
        <p:txBody>
          <a:bodyPr vert="eaVert"/>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6911A112-E407-47ED-AAFC-F92BC93C74C4}" type="datetimeFigureOut">
              <a:rPr lang="hu-HU" smtClean="0"/>
              <a:pPr/>
              <a:t>2014.04.24.</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7389A2BC-6DDD-4B65-BBA5-6B6410E3D9CF}"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533404"/>
            <a:ext cx="1981200" cy="5257799"/>
          </a:xfrm>
        </p:spPr>
        <p:txBody>
          <a:bodyPr vert="eaVert"/>
          <a:lstStyle>
            <a:extLs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533400" y="533402"/>
            <a:ext cx="5943600" cy="5257801"/>
          </a:xfrm>
        </p:spPr>
        <p:txBody>
          <a:bodyPr vert="eaVert"/>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6911A112-E407-47ED-AAFC-F92BC93C74C4}" type="datetimeFigureOut">
              <a:rPr lang="hu-HU" smtClean="0"/>
              <a:pPr/>
              <a:t>2014.04.24.</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7389A2BC-6DDD-4B65-BBA5-6B6410E3D9CF}"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a:xfrm>
            <a:off x="502920" y="4983480"/>
            <a:ext cx="8183880" cy="1051560"/>
          </a:xfrm>
        </p:spPr>
        <p:txBody>
          <a:bodyPr/>
          <a:lstStyle>
            <a:extLst/>
          </a:lstStyle>
          <a:p>
            <a:r>
              <a:rPr kumimoji="0" lang="hu-HU" smtClean="0"/>
              <a:t>Mintacím szerkesztése</a:t>
            </a:r>
            <a:endParaRPr kumimoji="0" lang="en-US"/>
          </a:p>
        </p:txBody>
      </p:sp>
      <p:sp>
        <p:nvSpPr>
          <p:cNvPr id="3" name="Tartalom helye 2"/>
          <p:cNvSpPr>
            <a:spLocks noGrp="1"/>
          </p:cNvSpPr>
          <p:nvPr>
            <p:ph idx="1"/>
          </p:nvPr>
        </p:nvSpPr>
        <p:spPr>
          <a:xfrm>
            <a:off x="502920" y="530352"/>
            <a:ext cx="8183880" cy="4187952"/>
          </a:xfrm>
        </p:spPr>
        <p:txBody>
          <a:bodyPr/>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6911A112-E407-47ED-AAFC-F92BC93C74C4}" type="datetimeFigureOut">
              <a:rPr lang="hu-HU" smtClean="0"/>
              <a:pPr/>
              <a:t>2014.04.24.</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7389A2BC-6DDD-4B65-BBA5-6B6410E3D9CF}"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spTree>
      <p:nvGrpSpPr>
        <p:cNvPr id="1" name=""/>
        <p:cNvGrpSpPr/>
        <p:nvPr/>
      </p:nvGrpSpPr>
      <p:grpSpPr>
        <a:xfrm>
          <a:off x="0" y="0"/>
          <a:ext cx="0" cy="0"/>
          <a:chOff x="0" y="0"/>
          <a:chExt cx="0" cy="0"/>
        </a:xfrm>
      </p:grpSpPr>
      <p:sp>
        <p:nvSpPr>
          <p:cNvPr id="14" name="Lekerekített téglalap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Lekerekített téglalap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Cím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hu-HU" smtClean="0"/>
              <a:t>Mintacím szerkesztése</a:t>
            </a:r>
            <a:endParaRPr kumimoji="0" lang="en-US"/>
          </a:p>
        </p:txBody>
      </p:sp>
      <p:sp>
        <p:nvSpPr>
          <p:cNvPr id="3" name="Szöveg hely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u-HU" smtClean="0"/>
              <a:t>Mintaszöveg szerkesztése</a:t>
            </a:r>
          </a:p>
        </p:txBody>
      </p:sp>
      <p:sp>
        <p:nvSpPr>
          <p:cNvPr id="4" name="Dátum helye 3"/>
          <p:cNvSpPr>
            <a:spLocks noGrp="1"/>
          </p:cNvSpPr>
          <p:nvPr>
            <p:ph type="dt" sz="half" idx="10"/>
          </p:nvPr>
        </p:nvSpPr>
        <p:spPr/>
        <p:txBody>
          <a:bodyPr/>
          <a:lstStyle>
            <a:extLst/>
          </a:lstStyle>
          <a:p>
            <a:fld id="{6911A112-E407-47ED-AAFC-F92BC93C74C4}" type="datetimeFigureOut">
              <a:rPr lang="hu-HU" smtClean="0"/>
              <a:pPr/>
              <a:t>2014.04.24.</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7389A2BC-6DDD-4B65-BBA5-6B6410E3D9CF}"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extLst/>
          </a:lstStyle>
          <a:p>
            <a:r>
              <a:rPr kumimoji="0" lang="hu-HU" smtClean="0"/>
              <a:t>Mintacím szerkesztése</a:t>
            </a:r>
            <a:endParaRPr kumimoji="0" lang="en-US"/>
          </a:p>
        </p:txBody>
      </p:sp>
      <p:sp>
        <p:nvSpPr>
          <p:cNvPr id="3" name="Tartalom helye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fld id="{6911A112-E407-47ED-AAFC-F92BC93C74C4}" type="datetimeFigureOut">
              <a:rPr lang="hu-HU" smtClean="0"/>
              <a:pPr/>
              <a:t>2014.04.24.</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7389A2BC-6DDD-4B65-BBA5-6B6410E3D9CF}"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502920" y="4983480"/>
            <a:ext cx="8183880" cy="1051560"/>
          </a:xfrm>
        </p:spPr>
        <p:txBody>
          <a:bodyPr anchor="b"/>
          <a:lstStyle>
            <a:lvl1pPr>
              <a:defRPr b="1"/>
            </a:lvl1pPr>
            <a:extLst/>
          </a:lstStyle>
          <a:p>
            <a:r>
              <a:rPr kumimoji="0" lang="hu-HU" smtClean="0"/>
              <a:t>Mintacím szerkesztése</a:t>
            </a:r>
            <a:endParaRPr kumimoji="0" lang="en-US"/>
          </a:p>
        </p:txBody>
      </p:sp>
      <p:sp>
        <p:nvSpPr>
          <p:cNvPr id="3" name="Szöveg hely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u-HU" smtClean="0"/>
              <a:t>Mintaszöveg szerkesztése</a:t>
            </a:r>
          </a:p>
        </p:txBody>
      </p:sp>
      <p:sp>
        <p:nvSpPr>
          <p:cNvPr id="4" name="Szöveg hely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u-HU" smtClean="0"/>
              <a:t>Mintaszöveg szerkesztése</a:t>
            </a:r>
          </a:p>
        </p:txBody>
      </p:sp>
      <p:sp>
        <p:nvSpPr>
          <p:cNvPr id="5" name="Tartalom helye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Tartalom helye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0"/>
          </p:nvPr>
        </p:nvSpPr>
        <p:spPr/>
        <p:txBody>
          <a:bodyPr/>
          <a:lstStyle>
            <a:extLst/>
          </a:lstStyle>
          <a:p>
            <a:fld id="{6911A112-E407-47ED-AAFC-F92BC93C74C4}" type="datetimeFigureOut">
              <a:rPr lang="hu-HU" smtClean="0"/>
              <a:pPr/>
              <a:t>2014.04.24.</a:t>
            </a:fld>
            <a:endParaRPr lang="hu-HU"/>
          </a:p>
        </p:txBody>
      </p:sp>
      <p:sp>
        <p:nvSpPr>
          <p:cNvPr id="8" name="Élőláb helye 7"/>
          <p:cNvSpPr>
            <a:spLocks noGrp="1"/>
          </p:cNvSpPr>
          <p:nvPr>
            <p:ph type="ftr" sz="quarter" idx="11"/>
          </p:nvPr>
        </p:nvSpPr>
        <p:spPr/>
        <p:txBody>
          <a:bodyPr/>
          <a:lstStyle>
            <a:extLst/>
          </a:lstStyle>
          <a:p>
            <a:endParaRPr lang="hu-HU"/>
          </a:p>
        </p:txBody>
      </p:sp>
      <p:sp>
        <p:nvSpPr>
          <p:cNvPr id="9" name="Dia számának helye 8"/>
          <p:cNvSpPr>
            <a:spLocks noGrp="1"/>
          </p:cNvSpPr>
          <p:nvPr>
            <p:ph type="sldNum" sz="quarter" idx="12"/>
          </p:nvPr>
        </p:nvSpPr>
        <p:spPr/>
        <p:txBody>
          <a:bodyPr/>
          <a:lstStyle>
            <a:extLst/>
          </a:lstStyle>
          <a:p>
            <a:fld id="{7389A2BC-6DDD-4B65-BBA5-6B6410E3D9CF}"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extLst/>
          </a:lstStyle>
          <a:p>
            <a:r>
              <a:rPr kumimoji="0" lang="hu-HU" smtClean="0"/>
              <a:t>Mintacím szerkesztése</a:t>
            </a:r>
            <a:endParaRPr kumimoji="0" lang="en-US"/>
          </a:p>
        </p:txBody>
      </p:sp>
      <p:sp>
        <p:nvSpPr>
          <p:cNvPr id="3" name="Dátum helye 2"/>
          <p:cNvSpPr>
            <a:spLocks noGrp="1"/>
          </p:cNvSpPr>
          <p:nvPr>
            <p:ph type="dt" sz="half" idx="10"/>
          </p:nvPr>
        </p:nvSpPr>
        <p:spPr/>
        <p:txBody>
          <a:bodyPr/>
          <a:lstStyle>
            <a:extLst/>
          </a:lstStyle>
          <a:p>
            <a:fld id="{6911A112-E407-47ED-AAFC-F92BC93C74C4}" type="datetimeFigureOut">
              <a:rPr lang="hu-HU" smtClean="0"/>
              <a:pPr/>
              <a:t>2014.04.24.</a:t>
            </a:fld>
            <a:endParaRPr lang="hu-HU"/>
          </a:p>
        </p:txBody>
      </p:sp>
      <p:sp>
        <p:nvSpPr>
          <p:cNvPr id="4" name="Élőláb helye 3"/>
          <p:cNvSpPr>
            <a:spLocks noGrp="1"/>
          </p:cNvSpPr>
          <p:nvPr>
            <p:ph type="ftr" sz="quarter" idx="11"/>
          </p:nvPr>
        </p:nvSpPr>
        <p:spPr/>
        <p:txBody>
          <a:bodyPr/>
          <a:lstStyle>
            <a:extLst/>
          </a:lstStyle>
          <a:p>
            <a:endParaRPr lang="hu-HU"/>
          </a:p>
        </p:txBody>
      </p:sp>
      <p:sp>
        <p:nvSpPr>
          <p:cNvPr id="5" name="Dia számának helye 4"/>
          <p:cNvSpPr>
            <a:spLocks noGrp="1"/>
          </p:cNvSpPr>
          <p:nvPr>
            <p:ph type="sldNum" sz="quarter" idx="12"/>
          </p:nvPr>
        </p:nvSpPr>
        <p:spPr/>
        <p:txBody>
          <a:bodyPr/>
          <a:lstStyle>
            <a:extLst/>
          </a:lstStyle>
          <a:p>
            <a:fld id="{7389A2BC-6DDD-4B65-BBA5-6B6410E3D9CF}"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Üres">
    <p:spTree>
      <p:nvGrpSpPr>
        <p:cNvPr id="1" name=""/>
        <p:cNvGrpSpPr/>
        <p:nvPr/>
      </p:nvGrpSpPr>
      <p:grpSpPr>
        <a:xfrm>
          <a:off x="0" y="0"/>
          <a:ext cx="0" cy="0"/>
          <a:chOff x="0" y="0"/>
          <a:chExt cx="0" cy="0"/>
        </a:xfrm>
      </p:grpSpPr>
      <p:sp>
        <p:nvSpPr>
          <p:cNvPr id="7" name="Lekerekített téglalap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átum helye 1"/>
          <p:cNvSpPr>
            <a:spLocks noGrp="1"/>
          </p:cNvSpPr>
          <p:nvPr>
            <p:ph type="dt" sz="half" idx="10"/>
          </p:nvPr>
        </p:nvSpPr>
        <p:spPr/>
        <p:txBody>
          <a:bodyPr/>
          <a:lstStyle>
            <a:extLst/>
          </a:lstStyle>
          <a:p>
            <a:fld id="{6911A112-E407-47ED-AAFC-F92BC93C74C4}" type="datetimeFigureOut">
              <a:rPr lang="hu-HU" smtClean="0"/>
              <a:pPr/>
              <a:t>2014.04.24.</a:t>
            </a:fld>
            <a:endParaRPr lang="hu-HU"/>
          </a:p>
        </p:txBody>
      </p:sp>
      <p:sp>
        <p:nvSpPr>
          <p:cNvPr id="3" name="Élőláb helye 2"/>
          <p:cNvSpPr>
            <a:spLocks noGrp="1"/>
          </p:cNvSpPr>
          <p:nvPr>
            <p:ph type="ftr" sz="quarter" idx="11"/>
          </p:nvPr>
        </p:nvSpPr>
        <p:spPr/>
        <p:txBody>
          <a:bodyPr/>
          <a:lstStyle>
            <a:extLst/>
          </a:lstStyle>
          <a:p>
            <a:endParaRPr lang="hu-HU"/>
          </a:p>
        </p:txBody>
      </p:sp>
      <p:sp>
        <p:nvSpPr>
          <p:cNvPr id="4" name="Dia számának helye 3"/>
          <p:cNvSpPr>
            <a:spLocks noGrp="1"/>
          </p:cNvSpPr>
          <p:nvPr>
            <p:ph type="sldNum" sz="quarter" idx="12"/>
          </p:nvPr>
        </p:nvSpPr>
        <p:spPr/>
        <p:txBody>
          <a:bodyPr/>
          <a:lstStyle>
            <a:extLst/>
          </a:lstStyle>
          <a:p>
            <a:fld id="{7389A2BC-6DDD-4B65-BBA5-6B6410E3D9CF}"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hu-HU" smtClean="0"/>
              <a:t>Mintacím szerkesztése</a:t>
            </a:r>
            <a:endParaRPr kumimoji="0" lang="en-US"/>
          </a:p>
        </p:txBody>
      </p:sp>
      <p:sp>
        <p:nvSpPr>
          <p:cNvPr id="3" name="Szöveg hely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fld id="{6911A112-E407-47ED-AAFC-F92BC93C74C4}" type="datetimeFigureOut">
              <a:rPr lang="hu-HU" smtClean="0"/>
              <a:pPr/>
              <a:t>2014.04.24.</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7389A2BC-6DDD-4B65-BBA5-6B6410E3D9CF}"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15" name="Lekerekített téglalap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Egy sarkán kerekített téglalap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Cím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hu-HU" smtClean="0"/>
              <a:t>Mintacím szerkesztése</a:t>
            </a:r>
            <a:endParaRPr kumimoji="0" lang="en-US"/>
          </a:p>
        </p:txBody>
      </p:sp>
      <p:sp>
        <p:nvSpPr>
          <p:cNvPr id="4" name="Szöveg hely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fld id="{6911A112-E407-47ED-AAFC-F92BC93C74C4}" type="datetimeFigureOut">
              <a:rPr lang="hu-HU" smtClean="0"/>
              <a:pPr/>
              <a:t>2014.04.24.</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7389A2BC-6DDD-4B65-BBA5-6B6410E3D9CF}" type="slidenum">
              <a:rPr lang="hu-HU" smtClean="0"/>
              <a:pPr/>
              <a:t>‹#›</a:t>
            </a:fld>
            <a:endParaRPr lang="hu-HU"/>
          </a:p>
        </p:txBody>
      </p:sp>
      <p:sp>
        <p:nvSpPr>
          <p:cNvPr id="3" name="Kép hely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hu-HU" smtClean="0"/>
              <a:t>Kép beszúrásához kattintson az ikonra</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Lekerekített téglalap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Lekerekített téglalap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Cím hely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hu-HU" smtClean="0"/>
              <a:t>Mintacím szerkesztése</a:t>
            </a:r>
            <a:endParaRPr kumimoji="0" lang="en-US"/>
          </a:p>
        </p:txBody>
      </p:sp>
      <p:sp>
        <p:nvSpPr>
          <p:cNvPr id="4" name="Szöveg hely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25" name="Dátum hely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911A112-E407-47ED-AAFC-F92BC93C74C4}" type="datetimeFigureOut">
              <a:rPr lang="hu-HU" smtClean="0"/>
              <a:pPr/>
              <a:t>2014.04.24.</a:t>
            </a:fld>
            <a:endParaRPr lang="hu-HU"/>
          </a:p>
        </p:txBody>
      </p:sp>
      <p:sp>
        <p:nvSpPr>
          <p:cNvPr id="18" name="Élőláb hely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hu-HU"/>
          </a:p>
        </p:txBody>
      </p:sp>
      <p:sp>
        <p:nvSpPr>
          <p:cNvPr id="5" name="Dia számának hely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389A2BC-6DDD-4B65-BBA5-6B6410E3D9CF}"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fontScale="90000"/>
          </a:bodyPr>
          <a:lstStyle/>
          <a:p>
            <a:r>
              <a:rPr lang="hu-HU" dirty="0" err="1" smtClean="0"/>
              <a:t>Nacionalna</a:t>
            </a:r>
            <a:r>
              <a:rPr lang="hu-HU" dirty="0" smtClean="0"/>
              <a:t> </a:t>
            </a:r>
            <a:r>
              <a:rPr lang="hu-HU" dirty="0" err="1" smtClean="0"/>
              <a:t>nedelja</a:t>
            </a:r>
            <a:r>
              <a:rPr lang="hu-HU" dirty="0" smtClean="0"/>
              <a:t> </a:t>
            </a:r>
            <a:r>
              <a:rPr lang="hu-HU" dirty="0" err="1" smtClean="0"/>
              <a:t>zdravlja</a:t>
            </a:r>
            <a:r>
              <a:rPr lang="hu-HU" dirty="0" smtClean="0"/>
              <a:t> </a:t>
            </a:r>
            <a:r>
              <a:rPr lang="hu-HU" dirty="0" err="1" smtClean="0"/>
              <a:t>usta</a:t>
            </a:r>
            <a:r>
              <a:rPr lang="hu-HU" dirty="0" smtClean="0"/>
              <a:t> i </a:t>
            </a:r>
            <a:r>
              <a:rPr lang="hu-HU" dirty="0" err="1" smtClean="0"/>
              <a:t>zuba-</a:t>
            </a:r>
            <a:r>
              <a:rPr lang="hu-HU" dirty="0" smtClean="0"/>
              <a:t/>
            </a:r>
            <a:br>
              <a:rPr lang="hu-HU" dirty="0" smtClean="0"/>
            </a:br>
            <a:r>
              <a:rPr lang="hu-HU" dirty="0" smtClean="0"/>
              <a:t>3. </a:t>
            </a:r>
            <a:r>
              <a:rPr lang="hu-HU" dirty="0" err="1" smtClean="0"/>
              <a:t>nedelja</a:t>
            </a:r>
            <a:r>
              <a:rPr lang="hu-HU" dirty="0" smtClean="0"/>
              <a:t> maja 2014. </a:t>
            </a:r>
            <a:r>
              <a:rPr lang="hu-HU" dirty="0" err="1" smtClean="0"/>
              <a:t>godine</a:t>
            </a:r>
            <a:r>
              <a:rPr lang="hu-HU" dirty="0" smtClean="0"/>
              <a:t> </a:t>
            </a:r>
            <a:endParaRPr lang="hu-HU" dirty="0"/>
          </a:p>
        </p:txBody>
      </p:sp>
      <p:sp>
        <p:nvSpPr>
          <p:cNvPr id="3" name="Alcím 2"/>
          <p:cNvSpPr>
            <a:spLocks noGrp="1"/>
          </p:cNvSpPr>
          <p:nvPr>
            <p:ph type="subTitle" idx="1"/>
          </p:nvPr>
        </p:nvSpPr>
        <p:spPr/>
        <p:txBody>
          <a:bodyPr/>
          <a:lstStyle/>
          <a:p>
            <a:r>
              <a:rPr lang="hu-HU" dirty="0" err="1" smtClean="0"/>
              <a:t>Priredila</a:t>
            </a:r>
            <a:r>
              <a:rPr lang="hu-HU" dirty="0" smtClean="0"/>
              <a:t>: </a:t>
            </a:r>
            <a:r>
              <a:rPr lang="hu-HU" dirty="0" err="1" smtClean="0"/>
              <a:t>dr</a:t>
            </a:r>
            <a:r>
              <a:rPr lang="hu-HU" dirty="0" smtClean="0"/>
              <a:t> </a:t>
            </a:r>
            <a:r>
              <a:rPr lang="hu-HU" dirty="0" err="1" smtClean="0"/>
              <a:t>Nora</a:t>
            </a:r>
            <a:r>
              <a:rPr lang="hu-HU" dirty="0" smtClean="0"/>
              <a:t> </a:t>
            </a:r>
            <a:r>
              <a:rPr lang="hu-HU" dirty="0" err="1" smtClean="0"/>
              <a:t>Lazar</a:t>
            </a:r>
            <a:r>
              <a:rPr lang="hu-HU" dirty="0" smtClean="0"/>
              <a:t> </a:t>
            </a:r>
            <a:r>
              <a:rPr lang="sr-Latn-RS" dirty="0" smtClean="0"/>
              <a:t>Šarnjai</a:t>
            </a:r>
            <a:endParaRPr lang="hu-H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descr="data:image/jpeg;base64,/9j/4AAQSkZJRgABAQAAAQABAAD/2wCEAAkGBxQSEhUUExQWFhUXGBoYFRcXFxcVFhcXFxcWFhUWFRgYHCggGBwlGxQUITEhJSkrLi4uGB8zODMsNygtLisBCgoKDg0OGxAQGywkICQsLCwsLCwsLCwsLCwsLCwsLCwsLCwsLCwsLCwsLCwsLCwsLCwsLCwsLCwsLCwsLCwsLP/AABEIAKIBNwMBIgACEQEDEQH/xAAcAAACAgMBAQAAAAAAAAAAAAAEBQMGAAIHAQj/xABCEAABAwIDBQYEBAQDBwUAAAABAAIRAyEEMUEFElFhcQaBkaGx8BMiwdEHMuHxFCNSckJioiQzQ1NzgpI0Y4Oywv/EABkBAAMBAQEAAAAAAAAAAAAAAAECAwQABf/EACcRAAICAgEEAgICAwAAAAAAAAABAhEDITEEEiJBE1EyYUKBcbHB/9oADAMBAAIRAxEAPwDpBdY96jwzZaTwz7pXlV1u9bYSpAPNY1yeg+BM93zFRumfReYlsOPvNeHPOVnZsieh5+nRTs10hC028Trb9kQPBAc3q5fVVzbjySGgxqZ8k/ruVVxlbeqOJuAYjpb7onRIbnXhF8oF+qyoZIE5XI1OWXJePMnOI89IheVKJFwf2+iYPo8ZTJOZ6aZlG4N7jGQiwHpHKIQlOQZ0HnzlF0akA8eIExaQeaYnJDEE+GZ63UjmDLll+oUNA2HM2vpGfp4qd7+NgOegvNtOSIhm9xHQ5awRKy5iJvz7x9u9SvyPj5SpmCLjnPkSusDBBvc7GIHcD75KanTJJi3fb9ES8TpYqVtPIos5EFTCmQb+PetmMMcuBj18ke1gUkAzmmSFk2KA0zIFxe3GNfJGAEiBYi37L2rScHANtOfBT0aW7Iib+HRGhGAnDkE55XvbOR75Iyg4gjw14+/BSVaJMZc7zMHJe0accr/dc0cn9hOGcde6/wBkVTMfXv4qBoysM/2RLR82XL0TonIkpOJzHrn7Cm3b9Ptqom8vt3KZo98U6JMhLDOsH3p081I5s5ZxbivHuP66CykDspF1wHYODB16TPD34ryplYC+QPLzUr3Xt74KKpaPYXBR6Wc7R+5QtTgJvl3aeCn3rzP7KN3O/AhKMhTjqD75E6X1mxjuVV21h3bsTfxBvx8VecXS5Tw0STHUdCIEWnXldJJF8cqKDga5Y/O2vfkrnsysSRBzVN2rQDDqOA4AWCb7DxctB4LJkVOzdB9yov8AQflKxQbPrhw0lYrR2jHNU6ZrVdb3xWmHfY9VpiKnzEckPRqkHxXd2zu3RBjibEIWo4yiMZnGUXQj6kiRxUZPZeHBuKhB9BnZEMd76/sl7q/zfbU8PJNdmYN1XKQ3UnIchxKVbKNpK2Q1XHS54fRKsD2dxD7lm7JJ+cx5Z+SvuFwTKYsL6k5lEB/AKqRmeZ/xRRj2Qrf1M8T9kq2hsmvRu+mY4t+Zo5mPquoiV66lOcI19AWdrk5JRMgCAZU1mugDWc/IK5bc7L0zvVWu+EQCXQ3eaQLk7oIg55Kv09kB3+7rUakwQN8Mdy+V4CFMsskJKyMglunvTkpqcEAnQ9/v7lZVwdam35qTgL3gkeIkIYYiDnbznRc20MoJ8DMVPcacPFSMb0j3KVDGARGR99y3/i7WK7uCsQ5aQVMHjlySOlijGd1MyvKKbD8aQ6Y4SCTl9VOCBqkdWuYtmIXra7iJOaaxfjssDGzZb06V0lZjSiKW0HJ1Im8L9Dg4a8+9FhoXQf8AHE6XXjcS6T5JrJ9kvYwbTyuiKbOiVU8SQSp2YglFMSUGMQIm9ls6wsghWMLG4khGyfYF1CAJOix9yPfehhiP1lenEjiu7gdjJi0EytajZ96KNtcErYVAu7g9jRp8P39lhNyL5Z6eJUu/b0WlQ20+lkLABYiuBYnoUsxx3gWnh1CbYmNQDwSXGwNUkmVgkVDtBSPA9YkW4EoDY1c70GPT0Vi2s2WcO+VWcA2KnRRybRtxI6Bsl9x0grEJsmpuhepISpAyQuQfibmRxhCtNuamqH5naZ+qEc+5A1RkyUVqjzFGZ6ful9XMAe+HRF1j5ofC4V9Wo1rDczPIak8gl5ZVUlYbsfZxrO4U2/mMeQ5+kq2sDWgNaIAyAUFNrabRTZkNdSdSeZU35Rz92VEq0jLOTm9m4HFTMQ9O6MptTxROWjdjVJurGNUjlZIzuWwesJEHvXFsZioe+Mt4x0BMfRdc29i/g4erU/pYY6xbzhcKxeLDcyoyVs9Ho9Jtjmhtioz8lRzP7XFvoUQe07jHxXU6n/UY1x/8gN7zXOX46pVqAEw2chYd/FWPB4XeLBGZCEvEq8kZei109rYd5AdQIk50qjhn/lqB3qjThaUfJWc3/LUpkf6mE+iWHZu44TmCrN/Dgg20slTbJzy1Xa/+/wC7E+HwlRxIaWOj+h4cf/EwfJSVaVSnctPgmOzMKA8mLwmZoy36IqLasR9U0/0VrCYk1Hbgad4g+V00Zhqv9B9UdsbZzRWLoyHqf0Vmp0QqY8ba2Jl6xJ+K0UptB+Rac+CkpuAInjdXUYUGJFkjxeAjFBsWLS/lIIb/APoJpwceAY+rU7TXoAa0yCAY6IhocTZpPcrDh8MAjaVOFRY39kZdX+ipVG1B/hPepWYeq7QDvVorYcE5LKFATdd8W+RX1brhFffg6ojLpKip0KhzjzVnqsCH+EEXj/Yi6mQhxODqtE2iJibnyULaFQ8Bx/cKwY8hrHOdkASeiHwD2OAcLg3t5IfGrGXUzqyt7SNWi3eNxYWzugKfaLd/NI96q1dpqtNlF73wGNElUnamMoVaf8o0yTb+WZ73XMKU8dPTNOHqHJVJDej2la6IcPFMG7Q3siuL9pHmjUZuOIJkwOFswmex+072gb3ik8kalDHPjR1f+JBHP7pNtJ4joZJyCU7O28KghpnIeC8x+0DETBNj770spaF+FxkR7RqyMoEZJPgmXPNMsVUltxpZD4Nnj+oUpPRohEsOyx8gJi3msRGDpTTgW1WILgRtWwjEGCTodEsrVIdMphjxEpRWdIPvJGTFgkbV6nymORCsWxcJ8GmS4RVf+b/K3/C3vzPdwSPs7T337zhLWX6u/wAI+vcrOwSZP7lNHRPL9G7DFznp91s261cJUtNqdInwTU0XTKHpBTsCrFEJhDCtX1IC1JUdXy1TSZJR2Un8Vdr7lFlIZ1Df+1kE+ZauPY0OeCr125rfxFdzwbMO43uzI6mfBIqEkGYMiLgE9x0QVcnpwxOMEiu7Nw/8xvvRXHZxa1zQSAZAvE52hKxgQT7sVs7AkiSTIyKEopsPxOjoDqYIMjO8o7BvDmgi+neLLn2N2/XczckNmzi0EOPG82QI7bVMDScxrWvcTLd4mGmIuBmLDVFRMc8bjG2dVoth3VMaQmQvn+v29xlVpDnAOMw9stc0HRsGB1XmC7Y49jgRiqhPBxDx3hwKdRohXdwfQ+CbDj3fVNKS4Rsj8RsayoXVPh1GmAWFu4BE3aW5EzeZVyw/4qMi+FfPKo0+oCaLSElhmdNah8VSmo12u6R4lp+ioLvxYpRbC1Z5vZCXV/xXqEjdwrQ0TM1CT3ENsm7kIsM74Oq0kS1cppfi81o+bCOnlVH1ahMX+NT4Pw8I2dC6qSO8Nb9UyaA8M/o67jcUykx1So4MY0S5zjAaNSToFXKH4hbNc8U24ylvEwPzBs8N8jd81xnbX4j7RxP/ABRRbM7tFu6D/cXbzj0mOSEp7a+J/wCqwuGr2u/c+BWP/wAlIi/VpQch107rZ9EbW2zQw9B2Iq1GikBO8DO9OQZH5idAM1zXs1+M2HeSzGMdRO8d2o0b7N0n5d8C7SBAMSLSqBWo4CqA0VsVhYMtbVAxNBpOe58Pde3rulDO7D16l8K+hix/7FRu+OtKpuvHQAoNsHxJcnVPxX7b0qWBb/C1qb6lZw3CxwfDGkOe4xpYN/7lzih+KtWnDqdEB+vzfKe6Lqm7S2dUoOLatN9N3B7Sw+Yul7wupN7DuKpFv7SfiNi8e4CpuspjKmyQ2f6nX+Y21ySjAY2ox28x5aTqDCRSm+AfIBQmh8ErdDB9V737z3Fzjqc02bQPwueiA2bQ33RwzVqpYQugcPJRbPTxw+hVsFxp1LTzVpxjpIMd6lw2xdynvFsk3PcZQm04AsI5SoTVstpGPdojtnskx70S/DSQm+zxccFnbKFowdOGgLFNgLC6xaIpUYZN2CbSGarNSrcjwVp2m3NVzCUN6uODbnuy8/RRm/IphfiWLZlDcY1uubupz+yZiql7DCmpOTRYrjewxpRlJA0UXRcrxIzQSxqkBWjApCFZGdvZs1I+1u1v4eg8j8zpa3wz7k7C592/qO+IOG7bvz9Ek3Q+GKlMqWGdvSL3Gq1GHMqLDVYMd8/qm7Gb0QM/EqcXs9iLtbAaVCZ6LdjIbBRbGbrriAbHktajIPens5aE2OowJXPtp4g1anSyu3a/Hmmwhokx4LnuGfe6tBUrPK6vInNRGFChZHYTDyVDhmynWCpZJWysMao2wuFvkmTaM2joi8JQCOGFyQso40IMTg56rx2HtbRPcTh25yldVw0TIShfUoWuoGYAck1p0CdEdSwenkjYfjEbcBOUFbPoACIT44UcI7kn2kb7rRfVcLKIixLZdAW9LCanTI6jomuE2dFyihgELAsZDhu1+Nojd+L8Wn/y67RXZHR9x3EIPEbc2dWtitnCk4/8TBVDS7xSqSxSbQw0BVLaAunjJmbNjSQ8f2dwVc/7LtBjCcqeMY6g4cvis3qZPeFu/sVjqDS40HVKf/MoltdhHGaZMd8KoxKtnYXZ9YVRVY99MCILHOYXQeLTcJptJbIYISlkSiP+yWyzu/EcLnIa96v2wtjb0EjO6OpY1xaDW3as/wBbQXf+Qg+aY4Go7/D8o4D7m6xyyRjKmez3SUKSr9g22MON0NHdHLNUDbTiDrGV++/VdUOBD8/VV/bfYb4smlU3XZ7rhLfEXHmhJ9xCE1HTZT8E2wTnBN46ICts2th3BtVhHAj8p/tKZ4IRFrxfmsr5N12rRY8O6AvFDgzbnp9Vi0QejHOGwnbNOxVX2XU/m1BrZXbbND5SudUiW4st/qA9bqGZVMbpvLGy2sMqelmhqRRdFGAz0gukEbSQ9IImmFpijLN2TsUzQo2KQBWRmbPHKk/iKz5WR/S71EfVXjdVM/EEfkjPdPmUmTgr0780jnFwAcyj8FiMkE4ZgZrag4Aws560XQ6BBzUVfPiPeaGNUqWjjIbBHfrHDkqxdjNWLMZs74xdvFUba2yDReRpoV06gGh28BI1H2Q/aTZFPFgfC+SoNHENDlVTPLz9PJPa/s55s12moVjwJCCbsBzX7pB35jdCsGG7KYhtM1YFr7snegdyVu3orhn2qpDLCAAQj2U5QezW2TRjZFs0UaZJC7HUdYBSylgifzeAT2uxaMpXsnAoIDo0AFOaeqngC/Fb1GQ2QuC0Lcbw1QdHBcuqYuZIv+q2BhBsDgiJmECjc0DuRYfMZjnHjA1Qm06d2hjSRvCTqbXkA2EoEm60Vra9WTAVV2jhHTa/RdLxWyn1smW4kRCjpdlhTALr89J4JlKiDwyyc6RRdi9niYfVs3Rup68ArhQx7aYAaMsgFptVzWWGY1SV74ukk23s1YoQwxqJ0jY9R9QB1QdByVswAyVT7J4j4lBjsyBB9D6K14JywL822PkdxodYcIxjUFh3I+kt8EeTl5IcXg2VGlr2hzTmCqXtXYxw5lt6Z11bOh+6vyir0Q4EOEg2IOqXJiUg4eoljf6KJgq8WGS8U21dmnDvkE/DORzg/wBJ+ixZNx0z0/Gfki34+lIMLk23HfBxzS6wAPmRf1XYMQyy5Z+IdAtq0qkZEg9D+yt1ceGZegdtxGuFqTcapnh1WtkV4A/pPkrFQOqhA15VQ1oI2m1BYZH0ltgjzcjNgp2BaAKVoVKINnoCqfb6hNNjuBI8RI9Fbw1V7ttTmh0cCe8EfVLkXiPglWRHIlgCkxDYeVoRCyntLaN2PK2qicj3LRovdEtbK5OhkyOk8jNFCoIv7K1ps5L0MTqQ1njGw4FtjxEiEybjq4ECo6DoQ0jzCGaLCEbQZvH06p0JJRfKQLSwJBzuc7BG08K8ZHyzTKnT59URRZkmSJvIvoTfwrjw8Ft/Bui0J2KYj0WxYAE1MV5F9FaOznk/mA7pUrNkuIjet0T8sHBb0qemq6g/NrgT0dgg5k+MIqlsJkZE95TplMSiWUkVEhLOxM3Y1OfyCeOfqjaexW2gC/JM6dNTAeCdRRnlnl6FLtnNFile1aY3IAVnfSskO0qeY8OvJBtIaEnJnKtuUIJKQ1bBW7tKyJVQrkqN2a56RbPw72jG8ycjI6GZ8x5ro+BeuI9nsZ8LEMdNj8p6H9YXYdn1fNZssalZ0H3RLLhqiY0XpHhnpnSqK+ORjzQGIcvSoqTlJKuYmqIcVQa8Q4AjgV4pyFiVxTHjNpaZHXKpPbmhNMO/pe0+cK6vVa7Z0v8AZn+9UvUrwZo6R1kRVsLR+Hn+R2vApphKhZzb6L3ZgDmAOEyEazZGtN5b/lNwscYPlHoZMi4kMcJVByTGk9KKGGqNzaOoKYUA7gtUJM8/Kl6DmlTtUNNhUzFYyskJVf7XVQKBaf8AEQPC/wBE7e5UXtbjC+oWg2bbvN3fQdyTI9FenhcyjbVZukn30UFJ+8Edj2yYKW4cwY5rOz1osKpBEU3FRUm2U9OnkkKMnbfJeh48VAHxPovWggmdck1CqQfTY1HUKeoSqi79ZhHUqhaDfwTKxJSGtMGCI/ZENngUrpYh26JIBsbacvomTcSQIHcf3VEyXcEUhaNfNeuaZAI0UNHEGLg8766rSrWcTrln7yKPcL3bDKVK/giI5IKlXk8RlOXX3zU76x/byKayblsNo9DmiqbeKW4eueM2RFMkG5udNByRUhJoPa3ms37+48UNSr3vbvPvipal+ncU9kGSOfKT7QbbK+UcO9Md4AfpCX44yLxy6n6pZD43TOddp2Azzz0PRUitmr92gp2McY7+ComLIDoUkbpO0AVBwXUOx20vjUmE5gQ7qLfRcyxAzV0/DemQx5JsXWHQXKTLuIuJ1KjplB9kywz0noOyTLDvQgxciGlNynaUJScp2FaUzFKIQCsWhKxElRv8NVztn/ud3VzgPqfRWao6FU9ov+NUBI+Vv5fq5R6h+Pb9lul/NSfCAtn0oATmi3goKNAaI6k1JjjSLZp2yWmpmFaMCmaxaEjK2SBbLGhY4okxXt/FOp0i5pEyAJ5qiYj5pDnc5Gc6z3p12u2jNUU5swAnm4/YeqQVHXOoKhJ2z0MMKh/kX4qlEmNOqSvEGeac41xANkKKQ3Z4+ykZoTdnlF1giGCBf3w8lA1oEGeR6jVTz5lTZZOzQtIyjPLiFJTqcRpa+vuVu0RmtWUxHfYHTpHemTFa+jfCsvw1Ovd3oynUAMxCEZSImLcPfBEfEuLEjXLjr70ToSQwwz7mAMsom+cqdtAbv5yDqO6DHkENTcAIMyAefRGClYuMG4icxlbqmTIuJM6g627kR7hb03btj4Zm1vqsp4gltmgXi+ccvDNSO3T83GG9O/hZOTaMe4A7uROugNrfqpaQAaLn5hnncm0HqVo+iDe29/Ve8Ta3VF4epvCA05Xtyv75JkLK6PWQIAibeiyk4uPB2mYGk9dV6xonQE245aEcea0qnPdzbeJ46+SKFJfjk3IuLSIg6ZnK8oxpmLRx4HwQhO80bw55Tfl4omhSkanr9kQUbVLz5cUvxgPDxy4EpjIFpug8WJkZ8UshoVZUtvUc7+XXJc52jQG/PDJdP21cR75rne1mQ8x396j7Na/ES4lpj1V27Cvmg08C4f6iqhizDYVt7AMP8OP7neqGVeIsH5f0XvDOTGmlWHKY0XpIhmMqD0ZTKAooti0RMs0T7yxROKxPZPtNtt1i2mS0Xy6TqlODZAR+1KvykdPVB4cSpTXnYcarGE/wwNwpG0CP3+61pmEU0p4pMSTaNadM80QxnJatKlanok2egKOu4AEnICSpYVd7b7R+BhXEfmcQwf8Adn/pDl0tI6Ct0UXH196o55v8STloTkOaG382j9feSnqU9+mHNMlt+Y5eqWiJOc2j0+iz0ekpaCcSQ75bmBeddbckIWmIyg+RU76suJjWMus+q1Y6L6DTykIMZEr6Mcb59VGyn69ERTuROWXPJTVcLuiwz8lNlk6BaY9MlKKfvw+y0awz90Y1ozKA1g7gQRF85+imwxAABtkBx5ei3qU5FrXzGq83S4iRlBF+4xxzTpiy2GsETImQBMX5m3cpKLsxOZi3jOVlBQfIG9kcs5zgfRbPY5hkEzmNAJ48k6dEWrDTScBNtSBNkRRr7wDC3Tx8Oi8pFxOVtc72zHeoIAZAEkElpvBmbE8E/GyS3oaltoAOX7rMPVbFgZ3hOoBjOOMFety7hPKy3ZTBIGW8P0RBqqZphp3jJvwtBE59VMzdPfodFq9lwAOpmCBcjreLKYyQD770wns8EHQt8OKJazcyyyHooKbd4Q6Rrw7pU7W94nlZcc/oypTaTxMKDEttcdUUVBW9lBgRW9qUhBj3z81Qdu4a86yukbRFyB76qkbfwkkuv9jkDCj7NcXaKNXJAvz/AEAXR+yeE+HQpgi+6CepufVULEMG81sG7gPMLq+Apw0dEMr4QkVVk9N0I6kdQgty6KoCEkUGTGuGKLaUBhnI5i0RRmk9ntV8BYl22sWKbJPL1WLm6Y8MbkrRvtn/AA/3fQqSjkvViX+bF/ggtmqkw6xYqeyL4CGqRixYqEWblUn8S/8AdUv7z/8AQrFiWfBTB+aK5sgfyndyUYwfzHf9RYsUjVE9YPld1K0eLD3qFixIXXAbSHvvRtX8r+n2WLEvooQ1R6H1U4GSxYkYyCKQ9V5WHzLFi4AVswXd0H1Rtf7LFirHghP8gsj5UPUGaxYqSJ4grZ4uegRDs+9YsTLgWX5mx9+KLaLLFiKFlwbFohRYc+/BYsRF9G2o6H6Iavn3fVYsSyGiB4lojIe5Va2uwcBksWKMjTjKAWD+Ip2H5wun4EfIF4sS5OUd6YYBZb0wsWLkIMMMjgvVi0QM8iodvXfye8eq9WLFOfJ6HT/gj//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u-HU"/>
          </a:p>
        </p:txBody>
      </p:sp>
      <p:sp>
        <p:nvSpPr>
          <p:cNvPr id="22532" name="AutoShape 4" descr="data:image/jpeg;base64,/9j/4AAQSkZJRgABAQAAAQABAAD/2wCEAAkGBxQSEhUUExQWFhUXGBoYFRcXFxcVFhcXFxcWFhUWFRgYHCggGBwlGxQUITEhJSkrLi4uGB8zODMsNygtLisBCgoKDg0OGxAQGywkICQsLCwsLCwsLCwsLCwsLCwsLCwsLCwsLCwsLCwsLCwsLCwsLCwsLCwsLCwsLCwsLCwsLP/AABEIAKIBNwMBIgACEQEDEQH/xAAcAAACAgMBAQAAAAAAAAAAAAAEBQMGAAIHAQj/xABCEAABAwIDBQYEBAQDBwUAAAABAAIRAyEEMUEFElFhcQaBkaGx8BMiwdEHMuHxFCNSckJioiQzQ1NzgpI0Y4Oywv/EABkBAAMBAQEAAAAAAAAAAAAAAAECAwQABf/EACcRAAICAgEEAgICAwAAAAAAAAABAhEDITEEEiJBE1EyYUKBcbHB/9oADAMBAAIRAxEAPwDpBdY96jwzZaTwz7pXlV1u9bYSpAPNY1yeg+BM93zFRumfReYlsOPvNeHPOVnZsieh5+nRTs10hC028Trb9kQPBAc3q5fVVzbjySGgxqZ8k/ruVVxlbeqOJuAYjpb7onRIbnXhF8oF+qyoZIE5XI1OWXJePMnOI89IheVKJFwf2+iYPo8ZTJOZ6aZlG4N7jGQiwHpHKIQlOQZ0HnzlF0akA8eIExaQeaYnJDEE+GZ63UjmDLll+oUNA2HM2vpGfp4qd7+NgOegvNtOSIhm9xHQ5awRKy5iJvz7x9u9SvyPj5SpmCLjnPkSusDBBvc7GIHcD75KanTJJi3fb9ES8TpYqVtPIos5EFTCmQb+PetmMMcuBj18ke1gUkAzmmSFk2KA0zIFxe3GNfJGAEiBYi37L2rScHANtOfBT0aW7Iib+HRGhGAnDkE55XvbOR75Iyg4gjw14+/BSVaJMZc7zMHJe0accr/dc0cn9hOGcde6/wBkVTMfXv4qBoysM/2RLR82XL0TonIkpOJzHrn7Cm3b9Ptqom8vt3KZo98U6JMhLDOsH3p081I5s5ZxbivHuP66CykDspF1wHYODB16TPD34ryplYC+QPLzUr3Xt74KKpaPYXBR6Wc7R+5QtTgJvl3aeCn3rzP7KN3O/AhKMhTjqD75E6X1mxjuVV21h3bsTfxBvx8VecXS5Tw0STHUdCIEWnXldJJF8cqKDga5Y/O2vfkrnsysSRBzVN2rQDDqOA4AWCb7DxctB4LJkVOzdB9yov8AQflKxQbPrhw0lYrR2jHNU6ZrVdb3xWmHfY9VpiKnzEckPRqkHxXd2zu3RBjibEIWo4yiMZnGUXQj6kiRxUZPZeHBuKhB9BnZEMd76/sl7q/zfbU8PJNdmYN1XKQ3UnIchxKVbKNpK2Q1XHS54fRKsD2dxD7lm7JJ+cx5Z+SvuFwTKYsL6k5lEB/AKqRmeZ/xRRj2Qrf1M8T9kq2hsmvRu+mY4t+Zo5mPquoiV66lOcI19AWdrk5JRMgCAZU1mugDWc/IK5bc7L0zvVWu+EQCXQ3eaQLk7oIg55Kv09kB3+7rUakwQN8Mdy+V4CFMsskJKyMglunvTkpqcEAnQ9/v7lZVwdam35qTgL3gkeIkIYYiDnbznRc20MoJ8DMVPcacPFSMb0j3KVDGARGR99y3/i7WK7uCsQ5aQVMHjlySOlijGd1MyvKKbD8aQ6Y4SCTl9VOCBqkdWuYtmIXra7iJOaaxfjssDGzZb06V0lZjSiKW0HJ1Im8L9Dg4a8+9FhoXQf8AHE6XXjcS6T5JrJ9kvYwbTyuiKbOiVU8SQSp2YglFMSUGMQIm9ls6wsghWMLG4khGyfYF1CAJOix9yPfehhiP1lenEjiu7gdjJi0EytajZ96KNtcErYVAu7g9jRp8P39lhNyL5Z6eJUu/b0WlQ20+lkLABYiuBYnoUsxx3gWnh1CbYmNQDwSXGwNUkmVgkVDtBSPA9YkW4EoDY1c70GPT0Vi2s2WcO+VWcA2KnRRybRtxI6Bsl9x0grEJsmpuhepISpAyQuQfibmRxhCtNuamqH5naZ+qEc+5A1RkyUVqjzFGZ6ful9XMAe+HRF1j5ofC4V9Wo1rDczPIak8gl5ZVUlYbsfZxrO4U2/mMeQ5+kq2sDWgNaIAyAUFNrabRTZkNdSdSeZU35Rz92VEq0jLOTm9m4HFTMQ9O6MptTxROWjdjVJurGNUjlZIzuWwesJEHvXFsZioe+Mt4x0BMfRdc29i/g4erU/pYY6xbzhcKxeLDcyoyVs9Ho9Jtjmhtioz8lRzP7XFvoUQe07jHxXU6n/UY1x/8gN7zXOX46pVqAEw2chYd/FWPB4XeLBGZCEvEq8kZei109rYd5AdQIk50qjhn/lqB3qjThaUfJWc3/LUpkf6mE+iWHZu44TmCrN/Dgg20slTbJzy1Xa/+/wC7E+HwlRxIaWOj+h4cf/EwfJSVaVSnctPgmOzMKA8mLwmZoy36IqLasR9U0/0VrCYk1Hbgad4g+V00Zhqv9B9UdsbZzRWLoyHqf0Vmp0QqY8ba2Jl6xJ+K0UptB+Rac+CkpuAInjdXUYUGJFkjxeAjFBsWLS/lIIb/APoJpwceAY+rU7TXoAa0yCAY6IhocTZpPcrDh8MAjaVOFRY39kZdX+ipVG1B/hPepWYeq7QDvVorYcE5LKFATdd8W+RX1brhFffg6ojLpKip0KhzjzVnqsCH+EEXj/Yi6mQhxODqtE2iJibnyULaFQ8Bx/cKwY8hrHOdkASeiHwD2OAcLg3t5IfGrGXUzqyt7SNWi3eNxYWzugKfaLd/NI96q1dpqtNlF73wGNElUnamMoVaf8o0yTb+WZ73XMKU8dPTNOHqHJVJDej2la6IcPFMG7Q3siuL9pHmjUZuOIJkwOFswmex+072gb3ik8kalDHPjR1f+JBHP7pNtJ4joZJyCU7O28KghpnIeC8x+0DETBNj770spaF+FxkR7RqyMoEZJPgmXPNMsVUltxpZD4Nnj+oUpPRohEsOyx8gJi3msRGDpTTgW1WILgRtWwjEGCTodEsrVIdMphjxEpRWdIPvJGTFgkbV6nymORCsWxcJ8GmS4RVf+b/K3/C3vzPdwSPs7T337zhLWX6u/wAI+vcrOwSZP7lNHRPL9G7DFznp91s261cJUtNqdInwTU0XTKHpBTsCrFEJhDCtX1IC1JUdXy1TSZJR2Un8Vdr7lFlIZ1Df+1kE+ZauPY0OeCr125rfxFdzwbMO43uzI6mfBIqEkGYMiLgE9x0QVcnpwxOMEiu7Nw/8xvvRXHZxa1zQSAZAvE52hKxgQT7sVs7AkiSTIyKEopsPxOjoDqYIMjO8o7BvDmgi+neLLn2N2/XczckNmzi0EOPG82QI7bVMDScxrWvcTLd4mGmIuBmLDVFRMc8bjG2dVoth3VMaQmQvn+v29xlVpDnAOMw9stc0HRsGB1XmC7Y49jgRiqhPBxDx3hwKdRohXdwfQ+CbDj3fVNKS4Rsj8RsayoXVPh1GmAWFu4BE3aW5EzeZVyw/4qMi+FfPKo0+oCaLSElhmdNah8VSmo12u6R4lp+ioLvxYpRbC1Z5vZCXV/xXqEjdwrQ0TM1CT3ENsm7kIsM74Oq0kS1cppfi81o+bCOnlVH1ahMX+NT4Pw8I2dC6qSO8Nb9UyaA8M/o67jcUykx1So4MY0S5zjAaNSToFXKH4hbNc8U24ylvEwPzBs8N8jd81xnbX4j7RxP/ABRRbM7tFu6D/cXbzj0mOSEp7a+J/wCqwuGr2u/c+BWP/wAlIi/VpQch107rZ9EbW2zQw9B2Iq1GikBO8DO9OQZH5idAM1zXs1+M2HeSzGMdRO8d2o0b7N0n5d8C7SBAMSLSqBWo4CqA0VsVhYMtbVAxNBpOe58Pde3rulDO7D16l8K+hix/7FRu+OtKpuvHQAoNsHxJcnVPxX7b0qWBb/C1qb6lZw3CxwfDGkOe4xpYN/7lzih+KtWnDqdEB+vzfKe6Lqm7S2dUoOLatN9N3B7Sw+Yul7wupN7DuKpFv7SfiNi8e4CpuspjKmyQ2f6nX+Y21ySjAY2ox28x5aTqDCRSm+AfIBQmh8ErdDB9V737z3Fzjqc02bQPwueiA2bQ33RwzVqpYQugcPJRbPTxw+hVsFxp1LTzVpxjpIMd6lw2xdynvFsk3PcZQm04AsI5SoTVstpGPdojtnskx70S/DSQm+zxccFnbKFowdOGgLFNgLC6xaIpUYZN2CbSGarNSrcjwVp2m3NVzCUN6uODbnuy8/RRm/IphfiWLZlDcY1uubupz+yZiql7DCmpOTRYrjewxpRlJA0UXRcrxIzQSxqkBWjApCFZGdvZs1I+1u1v4eg8j8zpa3wz7k7C592/qO+IOG7bvz9Ek3Q+GKlMqWGdvSL3Gq1GHMqLDVYMd8/qm7Gb0QM/EqcXs9iLtbAaVCZ6LdjIbBRbGbrriAbHktajIPens5aE2OowJXPtp4g1anSyu3a/Hmmwhokx4LnuGfe6tBUrPK6vInNRGFChZHYTDyVDhmynWCpZJWysMao2wuFvkmTaM2joi8JQCOGFyQso40IMTg56rx2HtbRPcTh25yldVw0TIShfUoWuoGYAck1p0CdEdSwenkjYfjEbcBOUFbPoACIT44UcI7kn2kb7rRfVcLKIixLZdAW9LCanTI6jomuE2dFyihgELAsZDhu1+Nojd+L8Wn/y67RXZHR9x3EIPEbc2dWtitnCk4/8TBVDS7xSqSxSbQw0BVLaAunjJmbNjSQ8f2dwVc/7LtBjCcqeMY6g4cvis3qZPeFu/sVjqDS40HVKf/MoltdhHGaZMd8KoxKtnYXZ9YVRVY99MCILHOYXQeLTcJptJbIYISlkSiP+yWyzu/EcLnIa96v2wtjb0EjO6OpY1xaDW3as/wBbQXf+Qg+aY4Go7/D8o4D7m6xyyRjKmez3SUKSr9g22MON0NHdHLNUDbTiDrGV++/VdUOBD8/VV/bfYb4smlU3XZ7rhLfEXHmhJ9xCE1HTZT8E2wTnBN46ICts2th3BtVhHAj8p/tKZ4IRFrxfmsr5N12rRY8O6AvFDgzbnp9Vi0QejHOGwnbNOxVX2XU/m1BrZXbbND5SudUiW4st/qA9bqGZVMbpvLGy2sMqelmhqRRdFGAz0gukEbSQ9IImmFpijLN2TsUzQo2KQBWRmbPHKk/iKz5WR/S71EfVXjdVM/EEfkjPdPmUmTgr0780jnFwAcyj8FiMkE4ZgZrag4Aws560XQ6BBzUVfPiPeaGNUqWjjIbBHfrHDkqxdjNWLMZs74xdvFUba2yDReRpoV06gGh28BI1H2Q/aTZFPFgfC+SoNHENDlVTPLz9PJPa/s55s12moVjwJCCbsBzX7pB35jdCsGG7KYhtM1YFr7snegdyVu3orhn2qpDLCAAQj2U5QezW2TRjZFs0UaZJC7HUdYBSylgifzeAT2uxaMpXsnAoIDo0AFOaeqngC/Fb1GQ2QuC0Lcbw1QdHBcuqYuZIv+q2BhBsDgiJmECjc0DuRYfMZjnHjA1Qm06d2hjSRvCTqbXkA2EoEm60Vra9WTAVV2jhHTa/RdLxWyn1smW4kRCjpdlhTALr89J4JlKiDwyyc6RRdi9niYfVs3Rup68ArhQx7aYAaMsgFptVzWWGY1SV74ukk23s1YoQwxqJ0jY9R9QB1QdByVswAyVT7J4j4lBjsyBB9D6K14JywL822PkdxodYcIxjUFh3I+kt8EeTl5IcXg2VGlr2hzTmCqXtXYxw5lt6Z11bOh+6vyir0Q4EOEg2IOqXJiUg4eoljf6KJgq8WGS8U21dmnDvkE/DORzg/wBJ+ixZNx0z0/Gfki34+lIMLk23HfBxzS6wAPmRf1XYMQyy5Z+IdAtq0qkZEg9D+yt1ceGZegdtxGuFqTcapnh1WtkV4A/pPkrFQOqhA15VQ1oI2m1BYZH0ltgjzcjNgp2BaAKVoVKINnoCqfb6hNNjuBI8RI9Fbw1V7ttTmh0cCe8EfVLkXiPglWRHIlgCkxDYeVoRCyntLaN2PK2qicj3LRovdEtbK5OhkyOk8jNFCoIv7K1ps5L0MTqQ1njGw4FtjxEiEybjq4ECo6DoQ0jzCGaLCEbQZvH06p0JJRfKQLSwJBzuc7BG08K8ZHyzTKnT59URRZkmSJvIvoTfwrjw8Ft/Bui0J2KYj0WxYAE1MV5F9FaOznk/mA7pUrNkuIjet0T8sHBb0qemq6g/NrgT0dgg5k+MIqlsJkZE95TplMSiWUkVEhLOxM3Y1OfyCeOfqjaexW2gC/JM6dNTAeCdRRnlnl6FLtnNFile1aY3IAVnfSskO0qeY8OvJBtIaEnJnKtuUIJKQ1bBW7tKyJVQrkqN2a56RbPw72jG8ycjI6GZ8x5ro+BeuI9nsZ8LEMdNj8p6H9YXYdn1fNZssalZ0H3RLLhqiY0XpHhnpnSqK+ORjzQGIcvSoqTlJKuYmqIcVQa8Q4AjgV4pyFiVxTHjNpaZHXKpPbmhNMO/pe0+cK6vVa7Z0v8AZn+9UvUrwZo6R1kRVsLR+Hn+R2vApphKhZzb6L3ZgDmAOEyEazZGtN5b/lNwscYPlHoZMi4kMcJVByTGk9KKGGqNzaOoKYUA7gtUJM8/Kl6DmlTtUNNhUzFYyskJVf7XVQKBaf8AEQPC/wBE7e5UXtbjC+oWg2bbvN3fQdyTI9FenhcyjbVZukn30UFJ+8Edj2yYKW4cwY5rOz1osKpBEU3FRUm2U9OnkkKMnbfJeh48VAHxPovWggmdck1CqQfTY1HUKeoSqi79ZhHUqhaDfwTKxJSGtMGCI/ZENngUrpYh26JIBsbacvomTcSQIHcf3VEyXcEUhaNfNeuaZAI0UNHEGLg8766rSrWcTrln7yKPcL3bDKVK/giI5IKlXk8RlOXX3zU76x/byKayblsNo9DmiqbeKW4eueM2RFMkG5udNByRUhJoPa3ms37+48UNSr3vbvPvipal+ncU9kGSOfKT7QbbK+UcO9Md4AfpCX44yLxy6n6pZD43TOddp2Azzz0PRUitmr92gp2McY7+ComLIDoUkbpO0AVBwXUOx20vjUmE5gQ7qLfRcyxAzV0/DemQx5JsXWHQXKTLuIuJ1KjplB9kywz0noOyTLDvQgxciGlNynaUJScp2FaUzFKIQCsWhKxElRv8NVztn/ud3VzgPqfRWao6FU9ov+NUBI+Vv5fq5R6h+Pb9lul/NSfCAtn0oATmi3goKNAaI6k1JjjSLZp2yWmpmFaMCmaxaEjK2SBbLGhY4okxXt/FOp0i5pEyAJ5qiYj5pDnc5Gc6z3p12u2jNUU5swAnm4/YeqQVHXOoKhJ2z0MMKh/kX4qlEmNOqSvEGeac41xANkKKQ3Z4+ykZoTdnlF1giGCBf3w8lA1oEGeR6jVTz5lTZZOzQtIyjPLiFJTqcRpa+vuVu0RmtWUxHfYHTpHemTFa+jfCsvw1Ovd3oynUAMxCEZSImLcPfBEfEuLEjXLjr70ToSQwwz7mAMsom+cqdtAbv5yDqO6DHkENTcAIMyAefRGClYuMG4icxlbqmTIuJM6g627kR7hb03btj4Zm1vqsp4gltmgXi+ccvDNSO3T83GG9O/hZOTaMe4A7uROugNrfqpaQAaLn5hnncm0HqVo+iDe29/Ve8Ta3VF4epvCA05Xtyv75JkLK6PWQIAibeiyk4uPB2mYGk9dV6xonQE245aEcea0qnPdzbeJ46+SKFJfjk3IuLSIg6ZnK8oxpmLRx4HwQhO80bw55Tfl4omhSkanr9kQUbVLz5cUvxgPDxy4EpjIFpug8WJkZ8UshoVZUtvUc7+XXJc52jQG/PDJdP21cR75rne1mQ8x396j7Na/ES4lpj1V27Cvmg08C4f6iqhizDYVt7AMP8OP7neqGVeIsH5f0XvDOTGmlWHKY0XpIhmMqD0ZTKAooti0RMs0T7yxROKxPZPtNtt1i2mS0Xy6TqlODZAR+1KvykdPVB4cSpTXnYcarGE/wwNwpG0CP3+61pmEU0p4pMSTaNadM80QxnJatKlanok2egKOu4AEnICSpYVd7b7R+BhXEfmcQwf8Adn/pDl0tI6Ct0UXH196o55v8STloTkOaG382j9feSnqU9+mHNMlt+Y5eqWiJOc2j0+iz0ekpaCcSQ75bmBeddbckIWmIyg+RU76suJjWMus+q1Y6L6DTykIMZEr6Mcb59VGyn69ERTuROWXPJTVcLuiwz8lNlk6BaY9MlKKfvw+y0awz90Y1ozKA1g7gQRF85+imwxAABtkBx5ei3qU5FrXzGq83S4iRlBF+4xxzTpiy2GsETImQBMX5m3cpKLsxOZi3jOVlBQfIG9kcs5zgfRbPY5hkEzmNAJ48k6dEWrDTScBNtSBNkRRr7wDC3Tx8Oi8pFxOVtc72zHeoIAZAEkElpvBmbE8E/GyS3oaltoAOX7rMPVbFgZ3hOoBjOOMFety7hPKy3ZTBIGW8P0RBqqZphp3jJvwtBE59VMzdPfodFq9lwAOpmCBcjreLKYyQD770wns8EHQt8OKJazcyyyHooKbd4Q6Rrw7pU7W94nlZcc/oypTaTxMKDEttcdUUVBW9lBgRW9qUhBj3z81Qdu4a86yukbRFyB76qkbfwkkuv9jkDCj7NcXaKNXJAvz/AEAXR+yeE+HQpgi+6CepufVULEMG81sG7gPMLq+Apw0dEMr4QkVVk9N0I6kdQgty6KoCEkUGTGuGKLaUBhnI5i0RRmk9ntV8BYl22sWKbJPL1WLm6Y8MbkrRvtn/AA/3fQqSjkvViX+bF/ggtmqkw6xYqeyL4CGqRixYqEWblUn8S/8AdUv7z/8AQrFiWfBTB+aK5sgfyndyUYwfzHf9RYsUjVE9YPld1K0eLD3qFixIXXAbSHvvRtX8r+n2WLEvooQ1R6H1U4GSxYkYyCKQ9V5WHzLFi4AVswXd0H1Rtf7LFirHghP8gsj5UPUGaxYqSJ4grZ4uegRDs+9YsTLgWX5mx9+KLaLLFiKFlwbFohRYc+/BYsRF9G2o6H6Iavn3fVYsSyGiB4lojIe5Va2uwcBksWKMjTjKAWD+Ip2H5wun4EfIF4sS5OUd6YYBZb0wsWLkIMMMjgvVi0QM8iodvXfye8eq9WLFOfJ6HT/gj//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u-HU"/>
          </a:p>
        </p:txBody>
      </p:sp>
      <p:pic>
        <p:nvPicPr>
          <p:cNvPr id="22536" name="Picture 8" descr="http://www.blikk.hu/data/cikk/2/00/90/19/cikk_2009019/fogapolas_fogkefe.jpg"/>
          <p:cNvPicPr>
            <a:picLocks noChangeAspect="1" noChangeArrowheads="1"/>
          </p:cNvPicPr>
          <p:nvPr/>
        </p:nvPicPr>
        <p:blipFill>
          <a:blip r:embed="rId2"/>
          <a:srcRect/>
          <a:stretch>
            <a:fillRect/>
          </a:stretch>
        </p:blipFill>
        <p:spPr bwMode="auto">
          <a:xfrm>
            <a:off x="357159" y="357166"/>
            <a:ext cx="4857784" cy="3686176"/>
          </a:xfrm>
          <a:prstGeom prst="rect">
            <a:avLst/>
          </a:prstGeom>
          <a:noFill/>
        </p:spPr>
      </p:pic>
      <p:pic>
        <p:nvPicPr>
          <p:cNvPr id="22538" name="Picture 10" descr="https://encrypted-tbn3.gstatic.com/images?q=tbn:ANd9GcSEJt1rFkwhSoMzyR2VR9wRt5qsU3UAVmRjP12QYbUfvhLqeZQc8g"/>
          <p:cNvPicPr>
            <a:picLocks noChangeAspect="1" noChangeArrowheads="1"/>
          </p:cNvPicPr>
          <p:nvPr/>
        </p:nvPicPr>
        <p:blipFill>
          <a:blip r:embed="rId3"/>
          <a:srcRect/>
          <a:stretch>
            <a:fillRect/>
          </a:stretch>
        </p:blipFill>
        <p:spPr bwMode="auto">
          <a:xfrm>
            <a:off x="285720" y="4000504"/>
            <a:ext cx="3143272" cy="2528894"/>
          </a:xfrm>
          <a:prstGeom prst="rect">
            <a:avLst/>
          </a:prstGeom>
          <a:noFill/>
        </p:spPr>
      </p:pic>
      <p:pic>
        <p:nvPicPr>
          <p:cNvPr id="22540" name="Picture 12" descr="https://encrypted-tbn1.gstatic.com/images?q=tbn:ANd9GcQm0w7XGuPsgeiN8j5nzvM1Qmyg--dkNbLhzr8nwEWNZ6Rlx61p"/>
          <p:cNvPicPr>
            <a:picLocks noChangeAspect="1" noChangeArrowheads="1"/>
          </p:cNvPicPr>
          <p:nvPr/>
        </p:nvPicPr>
        <p:blipFill>
          <a:blip r:embed="rId4"/>
          <a:srcRect/>
          <a:stretch>
            <a:fillRect/>
          </a:stretch>
        </p:blipFill>
        <p:spPr bwMode="auto">
          <a:xfrm>
            <a:off x="3429000" y="2571744"/>
            <a:ext cx="5357842" cy="3929090"/>
          </a:xfrm>
          <a:prstGeom prst="rect">
            <a:avLst/>
          </a:prstGeom>
          <a:noFill/>
        </p:spPr>
      </p:pic>
      <p:pic>
        <p:nvPicPr>
          <p:cNvPr id="22542" name="Picture 14" descr="http://www.femina.hu/gyerek/fogapolas_kismamaknak/fog2.jpg"/>
          <p:cNvPicPr>
            <a:picLocks noChangeAspect="1" noChangeArrowheads="1"/>
          </p:cNvPicPr>
          <p:nvPr/>
        </p:nvPicPr>
        <p:blipFill>
          <a:blip r:embed="rId5"/>
          <a:srcRect/>
          <a:stretch>
            <a:fillRect/>
          </a:stretch>
        </p:blipFill>
        <p:spPr bwMode="auto">
          <a:xfrm>
            <a:off x="5214942" y="357166"/>
            <a:ext cx="3643338" cy="221457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sr-Latn-RS" dirty="0" smtClean="0"/>
              <a:t>Oralna higijena</a:t>
            </a:r>
            <a:endParaRPr lang="hu-HU" dirty="0"/>
          </a:p>
        </p:txBody>
      </p:sp>
      <p:sp>
        <p:nvSpPr>
          <p:cNvPr id="3" name="Tartalom helye 2"/>
          <p:cNvSpPr>
            <a:spLocks noGrp="1"/>
          </p:cNvSpPr>
          <p:nvPr>
            <p:ph idx="1"/>
          </p:nvPr>
        </p:nvSpPr>
        <p:spPr/>
        <p:txBody>
          <a:bodyPr/>
          <a:lstStyle/>
          <a:p>
            <a:r>
              <a:rPr lang="vi-VN" dirty="0" smtClean="0"/>
              <a:t>Neophodno je i korišćenje zubnog konca jednom dnevno kako bi očistli i međuzubne prostore koji su nepristupačni četkici. Konac koristimo tako sto otkinemo nit dužine 30 cm. </a:t>
            </a:r>
            <a:r>
              <a:rPr lang="hu-HU" dirty="0" smtClean="0"/>
              <a:t>N</a:t>
            </a:r>
            <a:r>
              <a:rPr lang="vi-VN" dirty="0" smtClean="0"/>
              <a:t>a jedan prst namotamo samo jedan krug konca da ga fiksiramo a na prst druge ruke ostatak. </a:t>
            </a:r>
            <a:endParaRPr lang="hu-HU" dirty="0"/>
          </a:p>
        </p:txBody>
      </p:sp>
      <p:pic>
        <p:nvPicPr>
          <p:cNvPr id="4" name="Picture 6" descr="http://www.kamaszpanasz.hu/upload/files/Cikkek/Test/fogap.jpg"/>
          <p:cNvPicPr>
            <a:picLocks noChangeAspect="1" noChangeArrowheads="1"/>
          </p:cNvPicPr>
          <p:nvPr/>
        </p:nvPicPr>
        <p:blipFill>
          <a:blip r:embed="rId2"/>
          <a:srcRect/>
          <a:stretch>
            <a:fillRect/>
          </a:stretch>
        </p:blipFill>
        <p:spPr bwMode="auto">
          <a:xfrm>
            <a:off x="4786314" y="3643314"/>
            <a:ext cx="3929090" cy="221457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sr-Latn-RS" dirty="0" smtClean="0"/>
              <a:t>Oralna higijena</a:t>
            </a:r>
            <a:endParaRPr lang="hu-HU" dirty="0"/>
          </a:p>
        </p:txBody>
      </p:sp>
      <p:sp>
        <p:nvSpPr>
          <p:cNvPr id="3" name="Tartalom helye 2"/>
          <p:cNvSpPr>
            <a:spLocks noGrp="1"/>
          </p:cNvSpPr>
          <p:nvPr>
            <p:ph idx="1"/>
          </p:nvPr>
        </p:nvSpPr>
        <p:spPr/>
        <p:txBody>
          <a:bodyPr>
            <a:normAutofit fontScale="70000" lnSpcReduction="20000"/>
          </a:bodyPr>
          <a:lstStyle/>
          <a:p>
            <a:r>
              <a:rPr lang="vi-VN" sz="2600" b="1" dirty="0" smtClean="0"/>
              <a:t>Kada se počinje sa pranjem zubića?</a:t>
            </a:r>
          </a:p>
          <a:p>
            <a:pPr>
              <a:buNone/>
            </a:pPr>
            <a:r>
              <a:rPr lang="hu-HU" sz="2600" dirty="0" smtClean="0"/>
              <a:t>   </a:t>
            </a:r>
            <a:r>
              <a:rPr lang="vi-VN" sz="2600" dirty="0" smtClean="0"/>
              <a:t>Od rođenja. Činjenica je da beba nema zube kada se rodi, ali to ne znači da ne treba voditi računa o higijeni usne duplje. Redovno treba čistiti naslage sa jezika i unutrašnje strane obraza gazom i prokuvanom vodom, sprečiti nastajanje soora. Takođe, ukoliko beba koristi cuclu ona mora biti redovno iskuvavana</a:t>
            </a:r>
            <a:r>
              <a:rPr lang="hu-HU" sz="2600" dirty="0" smtClean="0"/>
              <a:t>. Ovi</a:t>
            </a:r>
            <a:r>
              <a:rPr lang="vi-VN" sz="2600" dirty="0" smtClean="0"/>
              <a:t> postupci spadaju u prvu negu bebinih zuba. Kada niknu prvi zubići, samo ćete nastaviti sa dobrim navikama: vodom u koju se doda malo sode – bikarbone i gazom namotanom na prst čistićete bebine prve zubiće i usta kada počne sa dohranom. Već tada možete kupiti prvu gumenu četkicu koja služi i kao glodalica i davati detetu da se igra, kako bi mu svest o važnosti oralne higijene bila bliska od rajranijeg perioda. Kako dete bude raslo, postepeno ćete uvesti i običnu četkicu(preporučeno oko 1.5 godina), a potom i pastu za zube(preporučeno 2 godine).</a:t>
            </a:r>
          </a:p>
          <a:p>
            <a:pPr>
              <a:buNone/>
            </a:pPr>
            <a:endParaRPr lang="hu-HU" sz="3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sr-Latn-RS" dirty="0" smtClean="0"/>
              <a:t>Oralna higijena</a:t>
            </a:r>
            <a:endParaRPr lang="hu-HU" dirty="0"/>
          </a:p>
        </p:txBody>
      </p:sp>
      <p:sp>
        <p:nvSpPr>
          <p:cNvPr id="3" name="Tartalom helye 2"/>
          <p:cNvSpPr>
            <a:spLocks noGrp="1"/>
          </p:cNvSpPr>
          <p:nvPr>
            <p:ph idx="1"/>
          </p:nvPr>
        </p:nvSpPr>
        <p:spPr/>
        <p:txBody>
          <a:bodyPr>
            <a:normAutofit fontScale="70000" lnSpcReduction="20000"/>
          </a:bodyPr>
          <a:lstStyle/>
          <a:p>
            <a:r>
              <a:rPr lang="hu-HU" b="1" dirty="0" err="1" smtClean="0"/>
              <a:t>Saveti</a:t>
            </a:r>
            <a:r>
              <a:rPr lang="hu-HU" b="1" dirty="0" smtClean="0"/>
              <a:t> </a:t>
            </a:r>
            <a:r>
              <a:rPr lang="hu-HU" b="1" dirty="0" err="1" smtClean="0"/>
              <a:t>za</a:t>
            </a:r>
            <a:r>
              <a:rPr lang="hu-HU" b="1" dirty="0" smtClean="0"/>
              <a:t> </a:t>
            </a:r>
            <a:r>
              <a:rPr lang="hu-HU" b="1" dirty="0" err="1" smtClean="0"/>
              <a:t>prevenciju</a:t>
            </a:r>
            <a:r>
              <a:rPr lang="hu-HU" b="1" dirty="0" smtClean="0"/>
              <a:t> </a:t>
            </a:r>
            <a:r>
              <a:rPr lang="hu-HU" b="1" dirty="0" err="1" smtClean="0"/>
              <a:t>karijesa</a:t>
            </a:r>
            <a:r>
              <a:rPr lang="hu-HU" b="1" dirty="0" smtClean="0"/>
              <a:t>:</a:t>
            </a:r>
            <a:r>
              <a:rPr lang="hu-HU" dirty="0" smtClean="0"/>
              <a:t/>
            </a:r>
            <a:br>
              <a:rPr lang="hu-HU" dirty="0" smtClean="0"/>
            </a:br>
            <a:r>
              <a:rPr lang="hu-HU" dirty="0" err="1" smtClean="0"/>
              <a:t>Ishrana</a:t>
            </a:r>
            <a:r>
              <a:rPr lang="hu-HU" dirty="0" smtClean="0"/>
              <a:t> </a:t>
            </a:r>
            <a:r>
              <a:rPr lang="hu-HU" dirty="0" err="1" smtClean="0"/>
              <a:t>treba</a:t>
            </a:r>
            <a:r>
              <a:rPr lang="hu-HU" dirty="0" smtClean="0"/>
              <a:t> da </a:t>
            </a:r>
            <a:r>
              <a:rPr lang="hu-HU" dirty="0" err="1" smtClean="0"/>
              <a:t>bude</a:t>
            </a:r>
            <a:r>
              <a:rPr lang="hu-HU" dirty="0" smtClean="0"/>
              <a:t> </a:t>
            </a:r>
            <a:r>
              <a:rPr lang="hu-HU" dirty="0" err="1" smtClean="0"/>
              <a:t>kvalitetna</a:t>
            </a:r>
            <a:r>
              <a:rPr lang="hu-HU" dirty="0" smtClean="0"/>
              <a:t>  i </a:t>
            </a:r>
            <a:r>
              <a:rPr lang="hu-HU" dirty="0" err="1" smtClean="0"/>
              <a:t>pravilno</a:t>
            </a:r>
            <a:r>
              <a:rPr lang="hu-HU" dirty="0" smtClean="0"/>
              <a:t> </a:t>
            </a:r>
            <a:r>
              <a:rPr lang="hu-HU" dirty="0" err="1" smtClean="0"/>
              <a:t>izbalansirana</a:t>
            </a:r>
            <a:r>
              <a:rPr lang="hu-HU" dirty="0" smtClean="0"/>
              <a:t> </a:t>
            </a:r>
            <a:r>
              <a:rPr lang="hu-HU" dirty="0" err="1" smtClean="0"/>
              <a:t>uz</a:t>
            </a:r>
            <a:r>
              <a:rPr lang="hu-HU" dirty="0" smtClean="0"/>
              <a:t> </a:t>
            </a:r>
            <a:r>
              <a:rPr lang="hu-HU" dirty="0" err="1" smtClean="0"/>
              <a:t>optimalno</a:t>
            </a:r>
            <a:r>
              <a:rPr lang="hu-HU" dirty="0" smtClean="0"/>
              <a:t> </a:t>
            </a:r>
            <a:r>
              <a:rPr lang="hu-HU" dirty="0" err="1" smtClean="0"/>
              <a:t>korišćenje</a:t>
            </a:r>
            <a:r>
              <a:rPr lang="hu-HU" dirty="0" smtClean="0"/>
              <a:t>  </a:t>
            </a:r>
            <a:r>
              <a:rPr lang="hu-HU" dirty="0" err="1" smtClean="0"/>
              <a:t>belančevina</a:t>
            </a:r>
            <a:r>
              <a:rPr lang="hu-HU" dirty="0" smtClean="0"/>
              <a:t>, </a:t>
            </a:r>
            <a:r>
              <a:rPr lang="hu-HU" dirty="0" err="1" smtClean="0"/>
              <a:t>masti</a:t>
            </a:r>
            <a:r>
              <a:rPr lang="hu-HU" dirty="0" smtClean="0"/>
              <a:t>, </a:t>
            </a:r>
            <a:r>
              <a:rPr lang="hu-HU" dirty="0" err="1" smtClean="0"/>
              <a:t>ugljenih</a:t>
            </a:r>
            <a:r>
              <a:rPr lang="hu-HU" dirty="0" smtClean="0"/>
              <a:t> </a:t>
            </a:r>
            <a:r>
              <a:rPr lang="hu-HU" dirty="0" err="1" smtClean="0"/>
              <a:t>hidrata</a:t>
            </a:r>
            <a:r>
              <a:rPr lang="hu-HU" dirty="0" smtClean="0"/>
              <a:t> </a:t>
            </a:r>
            <a:r>
              <a:rPr lang="hu-HU" dirty="0" err="1" smtClean="0"/>
              <a:t>i</a:t>
            </a:r>
            <a:r>
              <a:rPr lang="hu-HU" dirty="0" smtClean="0"/>
              <a:t>  </a:t>
            </a:r>
            <a:r>
              <a:rPr lang="hu-HU" dirty="0" err="1" smtClean="0"/>
              <a:t>gradivnih</a:t>
            </a:r>
            <a:r>
              <a:rPr lang="hu-HU" dirty="0" smtClean="0"/>
              <a:t> </a:t>
            </a:r>
            <a:r>
              <a:rPr lang="hu-HU" dirty="0" err="1" smtClean="0"/>
              <a:t>elemenata</a:t>
            </a:r>
            <a:r>
              <a:rPr lang="hu-HU" dirty="0" smtClean="0"/>
              <a:t>. </a:t>
            </a:r>
            <a:r>
              <a:rPr lang="hu-HU" dirty="0" err="1" smtClean="0"/>
              <a:t>Potrebno</a:t>
            </a:r>
            <a:r>
              <a:rPr lang="hu-HU" dirty="0" smtClean="0"/>
              <a:t> </a:t>
            </a:r>
            <a:r>
              <a:rPr lang="hu-HU" dirty="0" err="1" smtClean="0"/>
              <a:t>je</a:t>
            </a:r>
            <a:r>
              <a:rPr lang="hu-HU" dirty="0" smtClean="0"/>
              <a:t>  </a:t>
            </a:r>
            <a:r>
              <a:rPr lang="hu-HU" dirty="0" err="1" smtClean="0"/>
              <a:t>korigovati</a:t>
            </a:r>
            <a:r>
              <a:rPr lang="hu-HU" dirty="0" smtClean="0"/>
              <a:t> </a:t>
            </a:r>
            <a:r>
              <a:rPr lang="hu-HU" dirty="0" err="1" smtClean="0"/>
              <a:t>loše</a:t>
            </a:r>
            <a:r>
              <a:rPr lang="hu-HU" dirty="0" smtClean="0"/>
              <a:t> </a:t>
            </a:r>
            <a:r>
              <a:rPr lang="hu-HU" dirty="0" err="1" smtClean="0"/>
              <a:t>navike</a:t>
            </a:r>
            <a:r>
              <a:rPr lang="hu-HU" dirty="0" smtClean="0"/>
              <a:t> u </a:t>
            </a:r>
            <a:r>
              <a:rPr lang="hu-HU" dirty="0" err="1" smtClean="0"/>
              <a:t>ishrani</a:t>
            </a:r>
            <a:r>
              <a:rPr lang="hu-HU" dirty="0" smtClean="0"/>
              <a:t> ( </a:t>
            </a:r>
            <a:r>
              <a:rPr lang="hu-HU" dirty="0" err="1" smtClean="0"/>
              <a:t>preterano</a:t>
            </a:r>
            <a:r>
              <a:rPr lang="hu-HU" dirty="0" smtClean="0"/>
              <a:t> </a:t>
            </a:r>
            <a:r>
              <a:rPr lang="hu-HU" dirty="0" err="1" smtClean="0"/>
              <a:t>unošenje</a:t>
            </a:r>
            <a:r>
              <a:rPr lang="hu-HU" dirty="0" smtClean="0"/>
              <a:t> </a:t>
            </a:r>
            <a:r>
              <a:rPr lang="hu-HU" dirty="0" err="1" smtClean="0"/>
              <a:t>slatke</a:t>
            </a:r>
            <a:r>
              <a:rPr lang="hu-HU" dirty="0" smtClean="0"/>
              <a:t> </a:t>
            </a:r>
            <a:r>
              <a:rPr lang="hu-HU" dirty="0" err="1" smtClean="0"/>
              <a:t>hrane</a:t>
            </a:r>
            <a:r>
              <a:rPr lang="hu-HU" dirty="0" smtClean="0"/>
              <a:t>, </a:t>
            </a:r>
            <a:r>
              <a:rPr lang="hu-HU" dirty="0" err="1" smtClean="0"/>
              <a:t>izostanak</a:t>
            </a:r>
            <a:r>
              <a:rPr lang="hu-HU" dirty="0" smtClean="0"/>
              <a:t> </a:t>
            </a:r>
            <a:r>
              <a:rPr lang="hu-HU" dirty="0" err="1" smtClean="0"/>
              <a:t>unošenja</a:t>
            </a:r>
            <a:r>
              <a:rPr lang="hu-HU" dirty="0" smtClean="0"/>
              <a:t> </a:t>
            </a:r>
            <a:r>
              <a:rPr lang="hu-HU" dirty="0" err="1" smtClean="0"/>
              <a:t>važnih</a:t>
            </a:r>
            <a:r>
              <a:rPr lang="hu-HU" dirty="0" smtClean="0"/>
              <a:t> </a:t>
            </a:r>
            <a:r>
              <a:rPr lang="hu-HU" dirty="0" err="1" smtClean="0"/>
              <a:t>sastojaka</a:t>
            </a:r>
            <a:r>
              <a:rPr lang="hu-HU" dirty="0" smtClean="0"/>
              <a:t> </a:t>
            </a:r>
            <a:r>
              <a:rPr lang="hu-HU" dirty="0" err="1" smtClean="0"/>
              <a:t>hrane</a:t>
            </a:r>
            <a:r>
              <a:rPr lang="hu-HU" dirty="0" smtClean="0"/>
              <a:t>, </a:t>
            </a:r>
            <a:r>
              <a:rPr lang="hu-HU" dirty="0" err="1" smtClean="0"/>
              <a:t>izostanak</a:t>
            </a:r>
            <a:r>
              <a:rPr lang="hu-HU" dirty="0" smtClean="0"/>
              <a:t> </a:t>
            </a:r>
            <a:r>
              <a:rPr lang="hu-HU" dirty="0" err="1" smtClean="0"/>
              <a:t>ili</a:t>
            </a:r>
            <a:r>
              <a:rPr lang="hu-HU" dirty="0" smtClean="0"/>
              <a:t> </a:t>
            </a:r>
            <a:r>
              <a:rPr lang="hu-HU" dirty="0" err="1" smtClean="0"/>
              <a:t>prečesti</a:t>
            </a:r>
            <a:r>
              <a:rPr lang="hu-HU" dirty="0" smtClean="0"/>
              <a:t> i </a:t>
            </a:r>
            <a:r>
              <a:rPr lang="hu-HU" dirty="0" err="1" smtClean="0"/>
              <a:t>učestali</a:t>
            </a:r>
            <a:r>
              <a:rPr lang="hu-HU" dirty="0" smtClean="0"/>
              <a:t> </a:t>
            </a:r>
            <a:r>
              <a:rPr lang="hu-HU" dirty="0" err="1" smtClean="0"/>
              <a:t>obroci</a:t>
            </a:r>
            <a:r>
              <a:rPr lang="hu-HU" dirty="0" smtClean="0"/>
              <a:t> ). Ne </a:t>
            </a:r>
            <a:r>
              <a:rPr lang="hu-HU" dirty="0" err="1" smtClean="0"/>
              <a:t>smete</a:t>
            </a:r>
            <a:r>
              <a:rPr lang="hu-HU" dirty="0" smtClean="0"/>
              <a:t> </a:t>
            </a:r>
            <a:r>
              <a:rPr lang="hu-HU" dirty="0" err="1" smtClean="0"/>
              <a:t>dozvoliti</a:t>
            </a:r>
            <a:r>
              <a:rPr lang="hu-HU" dirty="0" smtClean="0"/>
              <a:t> </a:t>
            </a:r>
            <a:r>
              <a:rPr lang="hu-HU" dirty="0" err="1" smtClean="0"/>
              <a:t>detetu</a:t>
            </a:r>
            <a:r>
              <a:rPr lang="hu-HU" dirty="0" smtClean="0"/>
              <a:t> da </a:t>
            </a:r>
            <a:r>
              <a:rPr lang="hu-HU" dirty="0" err="1" smtClean="0"/>
              <a:t>zaspi</a:t>
            </a:r>
            <a:r>
              <a:rPr lang="hu-HU" dirty="0" smtClean="0"/>
              <a:t> </a:t>
            </a:r>
            <a:r>
              <a:rPr lang="hu-HU" dirty="0" err="1" smtClean="0"/>
              <a:t>sa</a:t>
            </a:r>
            <a:r>
              <a:rPr lang="hu-HU" dirty="0" smtClean="0"/>
              <a:t> </a:t>
            </a:r>
            <a:r>
              <a:rPr lang="hu-HU" dirty="0" err="1" smtClean="0"/>
              <a:t>flašicom</a:t>
            </a:r>
            <a:r>
              <a:rPr lang="hu-HU" dirty="0" smtClean="0"/>
              <a:t>, </a:t>
            </a:r>
            <a:r>
              <a:rPr lang="hu-HU" dirty="0" err="1" smtClean="0"/>
              <a:t>cuclom-varalicom</a:t>
            </a:r>
            <a:r>
              <a:rPr lang="hu-HU" dirty="0" smtClean="0"/>
              <a:t> </a:t>
            </a:r>
            <a:r>
              <a:rPr lang="hu-HU" dirty="0" err="1" smtClean="0"/>
              <a:t>ili</a:t>
            </a:r>
            <a:r>
              <a:rPr lang="hu-HU" dirty="0" smtClean="0"/>
              <a:t> </a:t>
            </a:r>
            <a:r>
              <a:rPr lang="hu-HU" dirty="0" err="1" smtClean="0"/>
              <a:t>bez</a:t>
            </a:r>
            <a:r>
              <a:rPr lang="hu-HU" dirty="0" smtClean="0"/>
              <a:t> </a:t>
            </a:r>
            <a:r>
              <a:rPr lang="hu-HU" dirty="0" err="1" smtClean="0"/>
              <a:t>temeljno</a:t>
            </a:r>
            <a:r>
              <a:rPr lang="hu-HU" dirty="0" smtClean="0"/>
              <a:t> </a:t>
            </a:r>
            <a:r>
              <a:rPr lang="hu-HU" dirty="0" err="1" smtClean="0"/>
              <a:t>opranih</a:t>
            </a:r>
            <a:r>
              <a:rPr lang="hu-HU" dirty="0" smtClean="0"/>
              <a:t> </a:t>
            </a:r>
            <a:r>
              <a:rPr lang="hu-HU" dirty="0" err="1" smtClean="0"/>
              <a:t>zuba</a:t>
            </a:r>
            <a:r>
              <a:rPr lang="hu-HU" dirty="0" smtClean="0"/>
              <a:t>. </a:t>
            </a:r>
            <a:r>
              <a:rPr lang="hu-HU" dirty="0" err="1" smtClean="0"/>
              <a:t>Isto</a:t>
            </a:r>
            <a:r>
              <a:rPr lang="hu-HU" dirty="0" smtClean="0"/>
              <a:t> </a:t>
            </a:r>
            <a:r>
              <a:rPr lang="hu-HU" dirty="0" err="1" smtClean="0"/>
              <a:t>tako</a:t>
            </a:r>
            <a:r>
              <a:rPr lang="hu-HU" dirty="0" smtClean="0"/>
              <a:t> ne </a:t>
            </a:r>
            <a:r>
              <a:rPr lang="hu-HU" dirty="0" err="1" smtClean="0"/>
              <a:t>treba</a:t>
            </a:r>
            <a:r>
              <a:rPr lang="hu-HU" dirty="0" smtClean="0"/>
              <a:t> </a:t>
            </a:r>
            <a:r>
              <a:rPr lang="hu-HU" dirty="0" err="1" smtClean="0"/>
              <a:t>dozvoliti</a:t>
            </a:r>
            <a:r>
              <a:rPr lang="hu-HU" dirty="0" smtClean="0"/>
              <a:t> </a:t>
            </a:r>
            <a:r>
              <a:rPr lang="hu-HU" dirty="0" err="1" smtClean="0"/>
              <a:t>mu</a:t>
            </a:r>
            <a:r>
              <a:rPr lang="hu-HU" dirty="0" smtClean="0"/>
              <a:t> da </a:t>
            </a:r>
            <a:r>
              <a:rPr lang="hu-HU" dirty="0" err="1" smtClean="0"/>
              <a:t>dugo</a:t>
            </a:r>
            <a:r>
              <a:rPr lang="hu-HU" dirty="0" smtClean="0"/>
              <a:t> </a:t>
            </a:r>
            <a:r>
              <a:rPr lang="hu-HU" dirty="0" err="1" smtClean="0"/>
              <a:t>pijucka</a:t>
            </a:r>
            <a:r>
              <a:rPr lang="hu-HU" dirty="0" smtClean="0"/>
              <a:t> te </a:t>
            </a:r>
            <a:r>
              <a:rPr lang="hu-HU" dirty="0" err="1" smtClean="0"/>
              <a:t>zaslađene</a:t>
            </a:r>
            <a:r>
              <a:rPr lang="hu-HU" dirty="0" smtClean="0"/>
              <a:t> </a:t>
            </a:r>
            <a:r>
              <a:rPr lang="hu-HU" dirty="0" err="1" smtClean="0"/>
              <a:t>napitke</a:t>
            </a:r>
            <a:r>
              <a:rPr lang="hu-HU" dirty="0" smtClean="0"/>
              <a:t> </a:t>
            </a:r>
            <a:r>
              <a:rPr lang="hu-HU" dirty="0" err="1" smtClean="0"/>
              <a:t>dok</a:t>
            </a:r>
            <a:r>
              <a:rPr lang="hu-HU" dirty="0" smtClean="0"/>
              <a:t> </a:t>
            </a:r>
            <a:r>
              <a:rPr lang="hu-HU" dirty="0" err="1" smtClean="0"/>
              <a:t>je</a:t>
            </a:r>
            <a:r>
              <a:rPr lang="hu-HU" dirty="0" smtClean="0"/>
              <a:t> </a:t>
            </a:r>
            <a:r>
              <a:rPr lang="hu-HU" dirty="0" err="1" smtClean="0"/>
              <a:t>budno</a:t>
            </a:r>
            <a:r>
              <a:rPr lang="hu-HU" dirty="0" smtClean="0"/>
              <a:t>. </a:t>
            </a:r>
            <a:r>
              <a:rPr lang="hu-HU" dirty="0" err="1" smtClean="0"/>
              <a:t>Dete</a:t>
            </a:r>
            <a:r>
              <a:rPr lang="hu-HU" dirty="0" smtClean="0"/>
              <a:t> </a:t>
            </a:r>
            <a:r>
              <a:rPr lang="hu-HU" dirty="0" err="1" smtClean="0"/>
              <a:t>treba</a:t>
            </a:r>
            <a:r>
              <a:rPr lang="hu-HU" dirty="0" smtClean="0"/>
              <a:t> </a:t>
            </a:r>
            <a:r>
              <a:rPr lang="hu-HU" dirty="0" err="1" smtClean="0"/>
              <a:t>postepeno</a:t>
            </a:r>
            <a:r>
              <a:rPr lang="hu-HU" dirty="0" smtClean="0"/>
              <a:t> </a:t>
            </a:r>
            <a:r>
              <a:rPr lang="hu-HU" dirty="0" err="1" smtClean="0"/>
              <a:t>odvikavati</a:t>
            </a:r>
            <a:r>
              <a:rPr lang="hu-HU" dirty="0" smtClean="0"/>
              <a:t> </a:t>
            </a:r>
            <a:r>
              <a:rPr lang="hu-HU" dirty="0" err="1" smtClean="0"/>
              <a:t>od</a:t>
            </a:r>
            <a:r>
              <a:rPr lang="hu-HU" dirty="0" smtClean="0"/>
              <a:t> </a:t>
            </a:r>
            <a:r>
              <a:rPr lang="hu-HU" dirty="0" err="1" smtClean="0"/>
              <a:t>flašice</a:t>
            </a:r>
            <a:r>
              <a:rPr lang="hu-HU" dirty="0" smtClean="0"/>
              <a:t> </a:t>
            </a:r>
            <a:r>
              <a:rPr lang="hu-HU" dirty="0" err="1" smtClean="0"/>
              <a:t>kada</a:t>
            </a:r>
            <a:r>
              <a:rPr lang="hu-HU" dirty="0" smtClean="0"/>
              <a:t> </a:t>
            </a:r>
            <a:r>
              <a:rPr lang="hu-HU" dirty="0" err="1" smtClean="0"/>
              <a:t>napuni</a:t>
            </a:r>
            <a:r>
              <a:rPr lang="hu-HU" dirty="0" smtClean="0"/>
              <a:t> 12 </a:t>
            </a:r>
            <a:r>
              <a:rPr lang="hu-HU" dirty="0" err="1" smtClean="0"/>
              <a:t>meseci</a:t>
            </a:r>
            <a:r>
              <a:rPr lang="hu-HU" dirty="0" smtClean="0"/>
              <a:t>. </a:t>
            </a:r>
          </a:p>
          <a:p>
            <a:r>
              <a:rPr lang="hu-HU" dirty="0" smtClean="0"/>
              <a:t> </a:t>
            </a:r>
            <a:r>
              <a:rPr lang="hu-HU" dirty="0" err="1" smtClean="0"/>
              <a:t>kod</a:t>
            </a:r>
            <a:r>
              <a:rPr lang="hu-HU" dirty="0" smtClean="0"/>
              <a:t> </a:t>
            </a:r>
            <a:r>
              <a:rPr lang="hu-HU" dirty="0" err="1" smtClean="0"/>
              <a:t>deteta</a:t>
            </a:r>
            <a:r>
              <a:rPr lang="hu-HU" dirty="0" smtClean="0"/>
              <a:t> </a:t>
            </a:r>
            <a:r>
              <a:rPr lang="hu-HU" dirty="0" err="1" smtClean="0"/>
              <a:t>starijeg</a:t>
            </a:r>
            <a:r>
              <a:rPr lang="hu-HU" dirty="0" smtClean="0"/>
              <a:t> </a:t>
            </a:r>
            <a:r>
              <a:rPr lang="hu-HU" dirty="0" err="1" smtClean="0"/>
              <a:t>uzrasta</a:t>
            </a:r>
            <a:r>
              <a:rPr lang="hu-HU" dirty="0" smtClean="0"/>
              <a:t> </a:t>
            </a:r>
            <a:r>
              <a:rPr lang="hu-HU" dirty="0" err="1" smtClean="0"/>
              <a:t>roditelj</a:t>
            </a:r>
            <a:r>
              <a:rPr lang="hu-HU" dirty="0" smtClean="0"/>
              <a:t> </a:t>
            </a:r>
            <a:r>
              <a:rPr lang="hu-HU" dirty="0" err="1" smtClean="0"/>
              <a:t>bi</a:t>
            </a:r>
            <a:r>
              <a:rPr lang="hu-HU" dirty="0" smtClean="0"/>
              <a:t> </a:t>
            </a:r>
            <a:r>
              <a:rPr lang="hu-HU" dirty="0" err="1" smtClean="0"/>
              <a:t>obavezno</a:t>
            </a:r>
            <a:r>
              <a:rPr lang="hu-HU" dirty="0" smtClean="0"/>
              <a:t> </a:t>
            </a:r>
            <a:r>
              <a:rPr lang="hu-HU" dirty="0" err="1" smtClean="0"/>
              <a:t>trebao</a:t>
            </a:r>
            <a:r>
              <a:rPr lang="hu-HU" dirty="0" smtClean="0"/>
              <a:t> da </a:t>
            </a:r>
            <a:r>
              <a:rPr lang="hu-HU" dirty="0" err="1" smtClean="0"/>
              <a:t>prekontroliše</a:t>
            </a:r>
            <a:r>
              <a:rPr lang="hu-HU" dirty="0" smtClean="0"/>
              <a:t> </a:t>
            </a:r>
            <a:r>
              <a:rPr lang="hu-HU" dirty="0" err="1" smtClean="0"/>
              <a:t>da</a:t>
            </a:r>
            <a:r>
              <a:rPr lang="hu-HU" dirty="0" smtClean="0"/>
              <a:t> </a:t>
            </a:r>
            <a:r>
              <a:rPr lang="hu-HU" dirty="0" err="1" smtClean="0"/>
              <a:t>li</a:t>
            </a:r>
            <a:r>
              <a:rPr lang="hu-HU" dirty="0" smtClean="0"/>
              <a:t> </a:t>
            </a:r>
            <a:r>
              <a:rPr lang="hu-HU" dirty="0" err="1" smtClean="0"/>
              <a:t>su</a:t>
            </a:r>
            <a:r>
              <a:rPr lang="hu-HU" dirty="0" smtClean="0"/>
              <a:t> </a:t>
            </a:r>
            <a:r>
              <a:rPr lang="hu-HU" dirty="0" err="1" smtClean="0"/>
              <a:t>zubi</a:t>
            </a:r>
            <a:r>
              <a:rPr lang="hu-HU" dirty="0" smtClean="0"/>
              <a:t> </a:t>
            </a:r>
            <a:r>
              <a:rPr lang="hu-HU" dirty="0" err="1" smtClean="0"/>
              <a:t>adekvatno</a:t>
            </a:r>
            <a:r>
              <a:rPr lang="hu-HU" dirty="0" smtClean="0"/>
              <a:t> </a:t>
            </a:r>
            <a:r>
              <a:rPr lang="hu-HU" dirty="0" err="1" smtClean="0"/>
              <a:t>oprani</a:t>
            </a:r>
            <a:r>
              <a:rPr lang="hu-HU" dirty="0" smtClean="0"/>
              <a:t>. </a:t>
            </a:r>
          </a:p>
          <a:p>
            <a:endParaRPr lang="hu-H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sr-Latn-RS" dirty="0" smtClean="0"/>
              <a:t>Oralna higijena</a:t>
            </a:r>
            <a:endParaRPr lang="hu-HU" dirty="0"/>
          </a:p>
        </p:txBody>
      </p:sp>
      <p:sp>
        <p:nvSpPr>
          <p:cNvPr id="3" name="Tartalom helye 2"/>
          <p:cNvSpPr>
            <a:spLocks noGrp="1"/>
          </p:cNvSpPr>
          <p:nvPr>
            <p:ph idx="1"/>
          </p:nvPr>
        </p:nvSpPr>
        <p:spPr/>
        <p:txBody>
          <a:bodyPr>
            <a:normAutofit fontScale="62500" lnSpcReduction="20000"/>
          </a:bodyPr>
          <a:lstStyle/>
          <a:p>
            <a:r>
              <a:rPr lang="hu-HU" b="1" dirty="0" err="1" smtClean="0"/>
              <a:t>Kako</a:t>
            </a:r>
            <a:r>
              <a:rPr lang="hu-HU" b="1" dirty="0" smtClean="0"/>
              <a:t> </a:t>
            </a:r>
            <a:r>
              <a:rPr lang="hu-HU" b="1" dirty="0" err="1" smtClean="0"/>
              <a:t>možete</a:t>
            </a:r>
            <a:r>
              <a:rPr lang="hu-HU" b="1" dirty="0" smtClean="0"/>
              <a:t> </a:t>
            </a:r>
            <a:r>
              <a:rPr lang="hu-HU" b="1" dirty="0" err="1" smtClean="0"/>
              <a:t>pomoći</a:t>
            </a:r>
            <a:r>
              <a:rPr lang="hu-HU" b="1" dirty="0" smtClean="0"/>
              <a:t> </a:t>
            </a:r>
            <a:r>
              <a:rPr lang="hu-HU" b="1" dirty="0" err="1" smtClean="0"/>
              <a:t>vašem</a:t>
            </a:r>
            <a:r>
              <a:rPr lang="hu-HU" b="1" dirty="0" smtClean="0"/>
              <a:t> </a:t>
            </a:r>
            <a:r>
              <a:rPr lang="hu-HU" b="1" dirty="0" err="1" smtClean="0"/>
              <a:t>detetu</a:t>
            </a:r>
            <a:r>
              <a:rPr lang="hu-HU" b="1" dirty="0" smtClean="0"/>
              <a:t> </a:t>
            </a:r>
            <a:r>
              <a:rPr lang="hu-HU" b="1" dirty="0" err="1" smtClean="0"/>
              <a:t>pri</a:t>
            </a:r>
            <a:r>
              <a:rPr lang="hu-HU" b="1" dirty="0" smtClean="0"/>
              <a:t> </a:t>
            </a:r>
            <a:r>
              <a:rPr lang="hu-HU" b="1" dirty="0" err="1" smtClean="0"/>
              <a:t>nicanju</a:t>
            </a:r>
            <a:r>
              <a:rPr lang="hu-HU" b="1" dirty="0" smtClean="0"/>
              <a:t> </a:t>
            </a:r>
            <a:r>
              <a:rPr lang="hu-HU" b="1" dirty="0" err="1" smtClean="0"/>
              <a:t>zubića</a:t>
            </a:r>
            <a:r>
              <a:rPr lang="hu-HU" b="1" dirty="0" smtClean="0"/>
              <a:t>?</a:t>
            </a:r>
            <a:r>
              <a:rPr lang="hu-HU" dirty="0" smtClean="0"/>
              <a:t/>
            </a:r>
            <a:br>
              <a:rPr lang="hu-HU" dirty="0" smtClean="0"/>
            </a:br>
            <a:r>
              <a:rPr lang="hu-HU" dirty="0" err="1" smtClean="0"/>
              <a:t>Desni</a:t>
            </a:r>
            <a:r>
              <a:rPr lang="hu-HU" dirty="0" smtClean="0"/>
              <a:t> </a:t>
            </a:r>
            <a:r>
              <a:rPr lang="hu-HU" dirty="0" err="1" smtClean="0"/>
              <a:t>iz</a:t>
            </a:r>
            <a:r>
              <a:rPr lang="hu-HU" dirty="0" smtClean="0"/>
              <a:t> </a:t>
            </a:r>
            <a:r>
              <a:rPr lang="hu-HU" dirty="0" err="1" smtClean="0"/>
              <a:t>kojih</a:t>
            </a:r>
            <a:r>
              <a:rPr lang="hu-HU" dirty="0" smtClean="0"/>
              <a:t> </a:t>
            </a:r>
            <a:r>
              <a:rPr lang="hu-HU" dirty="0" err="1" smtClean="0"/>
              <a:t>niču</a:t>
            </a:r>
            <a:r>
              <a:rPr lang="hu-HU" dirty="0" smtClean="0"/>
              <a:t> </a:t>
            </a:r>
            <a:r>
              <a:rPr lang="hu-HU" dirty="0" err="1" smtClean="0"/>
              <a:t>zubići</a:t>
            </a:r>
            <a:r>
              <a:rPr lang="hu-HU" dirty="0" smtClean="0"/>
              <a:t> </a:t>
            </a:r>
            <a:r>
              <a:rPr lang="hu-HU" dirty="0" err="1" smtClean="0"/>
              <a:t>su</a:t>
            </a:r>
            <a:r>
              <a:rPr lang="hu-HU" dirty="0" smtClean="0"/>
              <a:t> </a:t>
            </a:r>
            <a:r>
              <a:rPr lang="hu-HU" dirty="0" err="1" smtClean="0"/>
              <a:t>jako</a:t>
            </a:r>
            <a:r>
              <a:rPr lang="hu-HU" dirty="0" smtClean="0"/>
              <a:t> </a:t>
            </a:r>
            <a:r>
              <a:rPr lang="hu-HU" dirty="0" err="1" smtClean="0"/>
              <a:t>osetljivi</a:t>
            </a:r>
            <a:r>
              <a:rPr lang="hu-HU" dirty="0" smtClean="0"/>
              <a:t> i </a:t>
            </a:r>
            <a:r>
              <a:rPr lang="hu-HU" dirty="0" err="1" smtClean="0"/>
              <a:t>pokušaj</a:t>
            </a:r>
            <a:r>
              <a:rPr lang="hu-HU" dirty="0" smtClean="0"/>
              <a:t> da </a:t>
            </a:r>
            <a:r>
              <a:rPr lang="hu-HU" dirty="0" err="1" smtClean="0"/>
              <a:t>ih</a:t>
            </a:r>
            <a:r>
              <a:rPr lang="hu-HU" dirty="0" smtClean="0"/>
              <a:t> </a:t>
            </a:r>
            <a:r>
              <a:rPr lang="hu-HU" dirty="0" err="1" smtClean="0"/>
              <a:t>očistite</a:t>
            </a:r>
            <a:r>
              <a:rPr lang="hu-HU" dirty="0" smtClean="0"/>
              <a:t> </a:t>
            </a:r>
            <a:r>
              <a:rPr lang="hu-HU" dirty="0" err="1" smtClean="0"/>
              <a:t>može</a:t>
            </a:r>
            <a:r>
              <a:rPr lang="hu-HU" dirty="0" smtClean="0"/>
              <a:t> </a:t>
            </a:r>
            <a:r>
              <a:rPr lang="hu-HU" dirty="0" err="1" smtClean="0"/>
              <a:t>da</a:t>
            </a:r>
            <a:r>
              <a:rPr lang="hu-HU" dirty="0" smtClean="0"/>
              <a:t> </a:t>
            </a:r>
            <a:r>
              <a:rPr lang="hu-HU" dirty="0" err="1" smtClean="0"/>
              <a:t>uznemiri</a:t>
            </a:r>
            <a:r>
              <a:rPr lang="hu-HU" dirty="0" smtClean="0"/>
              <a:t> </a:t>
            </a:r>
            <a:r>
              <a:rPr lang="hu-HU" dirty="0" err="1" smtClean="0"/>
              <a:t>bebu</a:t>
            </a:r>
            <a:r>
              <a:rPr lang="hu-HU" dirty="0" smtClean="0"/>
              <a:t>. </a:t>
            </a:r>
            <a:r>
              <a:rPr lang="hu-HU" dirty="0" err="1" smtClean="0"/>
              <a:t>Umesto</a:t>
            </a:r>
            <a:r>
              <a:rPr lang="hu-HU" dirty="0" smtClean="0"/>
              <a:t> </a:t>
            </a:r>
            <a:r>
              <a:rPr lang="hu-HU" dirty="0" err="1" smtClean="0"/>
              <a:t>četkice</a:t>
            </a:r>
            <a:r>
              <a:rPr lang="hu-HU" dirty="0" smtClean="0"/>
              <a:t> </a:t>
            </a:r>
            <a:r>
              <a:rPr lang="hu-HU" dirty="0" err="1" smtClean="0"/>
              <a:t>koja</a:t>
            </a:r>
            <a:r>
              <a:rPr lang="hu-HU" dirty="0" smtClean="0"/>
              <a:t> </a:t>
            </a:r>
            <a:r>
              <a:rPr lang="hu-HU" dirty="0" err="1" smtClean="0"/>
              <a:t>može</a:t>
            </a:r>
            <a:r>
              <a:rPr lang="hu-HU" dirty="0" smtClean="0"/>
              <a:t> da </a:t>
            </a:r>
            <a:r>
              <a:rPr lang="hu-HU" dirty="0" err="1" smtClean="0"/>
              <a:t>bode</a:t>
            </a:r>
            <a:r>
              <a:rPr lang="hu-HU" dirty="0" smtClean="0"/>
              <a:t> </a:t>
            </a:r>
            <a:r>
              <a:rPr lang="hu-HU" dirty="0" err="1" smtClean="0"/>
              <a:t>upaljene</a:t>
            </a:r>
            <a:r>
              <a:rPr lang="hu-HU" dirty="0" smtClean="0"/>
              <a:t> </a:t>
            </a:r>
            <a:r>
              <a:rPr lang="hu-HU" dirty="0" err="1" smtClean="0"/>
              <a:t>tačke</a:t>
            </a:r>
            <a:r>
              <a:rPr lang="hu-HU" dirty="0" smtClean="0"/>
              <a:t>, </a:t>
            </a:r>
            <a:r>
              <a:rPr lang="hu-HU" dirty="0" err="1" smtClean="0"/>
              <a:t>koristite</a:t>
            </a:r>
            <a:r>
              <a:rPr lang="hu-HU" dirty="0" smtClean="0"/>
              <a:t> </a:t>
            </a:r>
            <a:r>
              <a:rPr lang="hu-HU" dirty="0" err="1" smtClean="0"/>
              <a:t>mekanu</a:t>
            </a:r>
            <a:r>
              <a:rPr lang="hu-HU" dirty="0" smtClean="0"/>
              <a:t> </a:t>
            </a:r>
            <a:r>
              <a:rPr lang="hu-HU" dirty="0" err="1" smtClean="0"/>
              <a:t>gazu</a:t>
            </a:r>
            <a:r>
              <a:rPr lang="hu-HU" dirty="0" smtClean="0"/>
              <a:t>. Na taj </a:t>
            </a:r>
            <a:r>
              <a:rPr lang="hu-HU" dirty="0" err="1" smtClean="0"/>
              <a:t>način</a:t>
            </a:r>
            <a:r>
              <a:rPr lang="hu-HU" dirty="0" smtClean="0"/>
              <a:t>, </a:t>
            </a:r>
            <a:r>
              <a:rPr lang="hu-HU" dirty="0" err="1" smtClean="0"/>
              <a:t>zubići</a:t>
            </a:r>
            <a:r>
              <a:rPr lang="hu-HU" dirty="0" smtClean="0"/>
              <a:t> </a:t>
            </a:r>
            <a:r>
              <a:rPr lang="hu-HU" dirty="0" err="1" smtClean="0"/>
              <a:t>će</a:t>
            </a:r>
            <a:r>
              <a:rPr lang="hu-HU" dirty="0" smtClean="0"/>
              <a:t> </a:t>
            </a:r>
            <a:r>
              <a:rPr lang="hu-HU" dirty="0" err="1" smtClean="0"/>
              <a:t>ostati</a:t>
            </a:r>
            <a:r>
              <a:rPr lang="hu-HU" dirty="0" smtClean="0"/>
              <a:t> </a:t>
            </a:r>
            <a:r>
              <a:rPr lang="hu-HU" dirty="0" err="1" smtClean="0"/>
              <a:t>biserno</a:t>
            </a:r>
            <a:r>
              <a:rPr lang="hu-HU" dirty="0" smtClean="0"/>
              <a:t> </a:t>
            </a:r>
            <a:r>
              <a:rPr lang="hu-HU" dirty="0" err="1" smtClean="0"/>
              <a:t>beli</a:t>
            </a:r>
            <a:r>
              <a:rPr lang="hu-HU" dirty="0" smtClean="0"/>
              <a:t>, a </a:t>
            </a:r>
            <a:r>
              <a:rPr lang="hu-HU" dirty="0" err="1" smtClean="0"/>
              <a:t>vi</a:t>
            </a:r>
            <a:r>
              <a:rPr lang="hu-HU" dirty="0" smtClean="0"/>
              <a:t> </a:t>
            </a:r>
            <a:r>
              <a:rPr lang="hu-HU" dirty="0" err="1" smtClean="0"/>
              <a:t>nećete</a:t>
            </a:r>
            <a:r>
              <a:rPr lang="hu-HU" dirty="0" smtClean="0"/>
              <a:t> </a:t>
            </a:r>
            <a:r>
              <a:rPr lang="hu-HU" dirty="0" err="1" smtClean="0"/>
              <a:t>dirati</a:t>
            </a:r>
            <a:r>
              <a:rPr lang="hu-HU" dirty="0" smtClean="0"/>
              <a:t> </a:t>
            </a:r>
            <a:r>
              <a:rPr lang="hu-HU" dirty="0" err="1" smtClean="0"/>
              <a:t>mekane</a:t>
            </a:r>
            <a:r>
              <a:rPr lang="hu-HU" dirty="0" smtClean="0"/>
              <a:t> </a:t>
            </a:r>
            <a:r>
              <a:rPr lang="hu-HU" dirty="0" err="1" smtClean="0"/>
              <a:t>desni</a:t>
            </a:r>
            <a:r>
              <a:rPr lang="hu-HU" dirty="0" smtClean="0"/>
              <a:t>.</a:t>
            </a:r>
            <a:endParaRPr lang="vi-VN" dirty="0" smtClean="0"/>
          </a:p>
          <a:p>
            <a:r>
              <a:rPr lang="hu-HU" dirty="0" err="1" smtClean="0"/>
              <a:t>Gel</a:t>
            </a:r>
            <a:r>
              <a:rPr lang="hu-HU" dirty="0" smtClean="0"/>
              <a:t> </a:t>
            </a:r>
            <a:r>
              <a:rPr lang="hu-HU" dirty="0" err="1" smtClean="0"/>
              <a:t>pruža</a:t>
            </a:r>
            <a:r>
              <a:rPr lang="hu-HU" dirty="0" smtClean="0"/>
              <a:t> </a:t>
            </a:r>
            <a:r>
              <a:rPr lang="hu-HU" dirty="0" err="1" smtClean="0"/>
              <a:t>malo</a:t>
            </a:r>
            <a:r>
              <a:rPr lang="hu-HU" dirty="0" smtClean="0"/>
              <a:t> </a:t>
            </a:r>
            <a:r>
              <a:rPr lang="hu-HU" dirty="0" err="1" smtClean="0"/>
              <a:t>olakšanje</a:t>
            </a:r>
            <a:r>
              <a:rPr lang="hu-HU" dirty="0" smtClean="0"/>
              <a:t> </a:t>
            </a:r>
            <a:r>
              <a:rPr lang="hu-HU" dirty="0" err="1" smtClean="0"/>
              <a:t>za</a:t>
            </a:r>
            <a:r>
              <a:rPr lang="hu-HU" dirty="0" smtClean="0"/>
              <a:t> </a:t>
            </a:r>
            <a:r>
              <a:rPr lang="hu-HU" dirty="0" err="1" smtClean="0"/>
              <a:t>mekane</a:t>
            </a:r>
            <a:r>
              <a:rPr lang="hu-HU" dirty="0" smtClean="0"/>
              <a:t> </a:t>
            </a:r>
            <a:r>
              <a:rPr lang="hu-HU" dirty="0" err="1" smtClean="0"/>
              <a:t>desni</a:t>
            </a:r>
            <a:r>
              <a:rPr lang="hu-HU" dirty="0" smtClean="0"/>
              <a:t> </a:t>
            </a:r>
            <a:r>
              <a:rPr lang="hu-HU" dirty="0" err="1" smtClean="0"/>
              <a:t>beba</a:t>
            </a:r>
            <a:r>
              <a:rPr lang="hu-HU" dirty="0" smtClean="0"/>
              <a:t> </a:t>
            </a:r>
            <a:r>
              <a:rPr lang="hu-HU" dirty="0" err="1" smtClean="0"/>
              <a:t>koje</a:t>
            </a:r>
            <a:r>
              <a:rPr lang="hu-HU" dirty="0" smtClean="0"/>
              <a:t> </a:t>
            </a:r>
            <a:r>
              <a:rPr lang="hu-HU" dirty="0" err="1" smtClean="0"/>
              <a:t>su</a:t>
            </a:r>
            <a:r>
              <a:rPr lang="hu-HU" dirty="0" smtClean="0"/>
              <a:t> </a:t>
            </a:r>
            <a:r>
              <a:rPr lang="hu-HU" dirty="0" err="1" smtClean="0"/>
              <a:t>starije</a:t>
            </a:r>
            <a:r>
              <a:rPr lang="hu-HU" dirty="0" smtClean="0"/>
              <a:t> </a:t>
            </a:r>
            <a:r>
              <a:rPr lang="hu-HU" dirty="0" err="1" smtClean="0"/>
              <a:t>od</a:t>
            </a:r>
            <a:r>
              <a:rPr lang="hu-HU" dirty="0" smtClean="0"/>
              <a:t> </a:t>
            </a:r>
            <a:r>
              <a:rPr lang="hu-HU" dirty="0" err="1" smtClean="0"/>
              <a:t>dva</a:t>
            </a:r>
            <a:r>
              <a:rPr lang="hu-HU" dirty="0" smtClean="0"/>
              <a:t> </a:t>
            </a:r>
            <a:r>
              <a:rPr lang="hu-HU" dirty="0" err="1" smtClean="0"/>
              <a:t>meseca</a:t>
            </a:r>
            <a:r>
              <a:rPr lang="hu-HU" dirty="0" smtClean="0"/>
              <a:t>. </a:t>
            </a:r>
            <a:r>
              <a:rPr lang="hu-HU" dirty="0" err="1" smtClean="0"/>
              <a:t>On</a:t>
            </a:r>
            <a:r>
              <a:rPr lang="hu-HU" dirty="0" smtClean="0"/>
              <a:t> </a:t>
            </a:r>
            <a:r>
              <a:rPr lang="hu-HU" dirty="0" err="1" smtClean="0"/>
              <a:t>je</a:t>
            </a:r>
            <a:r>
              <a:rPr lang="hu-HU" dirty="0" smtClean="0"/>
              <a:t> </a:t>
            </a:r>
            <a:r>
              <a:rPr lang="hu-HU" dirty="0" err="1" smtClean="0"/>
              <a:t>odlično</a:t>
            </a:r>
            <a:r>
              <a:rPr lang="hu-HU" dirty="0" smtClean="0"/>
              <a:t> </a:t>
            </a:r>
            <a:r>
              <a:rPr lang="hu-HU" dirty="0" err="1" smtClean="0"/>
              <a:t>rešenje</a:t>
            </a:r>
            <a:r>
              <a:rPr lang="hu-HU" dirty="0" smtClean="0"/>
              <a:t> </a:t>
            </a:r>
            <a:r>
              <a:rPr lang="hu-HU" dirty="0" err="1" smtClean="0"/>
              <a:t>za</a:t>
            </a:r>
            <a:r>
              <a:rPr lang="hu-HU" dirty="0" smtClean="0"/>
              <a:t> </a:t>
            </a:r>
            <a:r>
              <a:rPr lang="hu-HU" dirty="0" err="1" smtClean="0"/>
              <a:t>bebe</a:t>
            </a:r>
            <a:r>
              <a:rPr lang="hu-HU" dirty="0" smtClean="0"/>
              <a:t> </a:t>
            </a:r>
            <a:r>
              <a:rPr lang="hu-HU" dirty="0" err="1" smtClean="0"/>
              <a:t>koje</a:t>
            </a:r>
            <a:r>
              <a:rPr lang="hu-HU" dirty="0" smtClean="0"/>
              <a:t> se </a:t>
            </a:r>
            <a:r>
              <a:rPr lang="hu-HU" dirty="0" err="1" smtClean="0"/>
              <a:t>jako</a:t>
            </a:r>
            <a:r>
              <a:rPr lang="hu-HU" dirty="0" smtClean="0"/>
              <a:t> </a:t>
            </a:r>
            <a:r>
              <a:rPr lang="hu-HU" dirty="0" err="1" smtClean="0"/>
              <a:t>muče</a:t>
            </a:r>
            <a:r>
              <a:rPr lang="hu-HU" dirty="0" smtClean="0"/>
              <a:t> </a:t>
            </a:r>
            <a:r>
              <a:rPr lang="hu-HU" dirty="0" err="1" smtClean="0"/>
              <a:t>sa</a:t>
            </a:r>
            <a:r>
              <a:rPr lang="hu-HU" dirty="0" smtClean="0"/>
              <a:t> </a:t>
            </a:r>
            <a:r>
              <a:rPr lang="hu-HU" dirty="0" err="1" smtClean="0"/>
              <a:t>zubićima</a:t>
            </a:r>
            <a:r>
              <a:rPr lang="hu-HU" dirty="0" smtClean="0"/>
              <a:t> jer ima </a:t>
            </a:r>
            <a:r>
              <a:rPr lang="hu-HU" dirty="0" err="1" smtClean="0"/>
              <a:t>aktivne</a:t>
            </a:r>
            <a:r>
              <a:rPr lang="hu-HU" dirty="0" smtClean="0"/>
              <a:t> </a:t>
            </a:r>
            <a:r>
              <a:rPr lang="hu-HU" dirty="0" err="1" smtClean="0"/>
              <a:t>sastojke</a:t>
            </a:r>
            <a:r>
              <a:rPr lang="hu-HU" dirty="0" smtClean="0"/>
              <a:t> </a:t>
            </a:r>
            <a:r>
              <a:rPr lang="hu-HU" dirty="0" err="1" smtClean="0"/>
              <a:t>koji</a:t>
            </a:r>
            <a:r>
              <a:rPr lang="hu-HU" dirty="0" smtClean="0"/>
              <a:t> </a:t>
            </a:r>
            <a:r>
              <a:rPr lang="hu-HU" dirty="0" err="1" smtClean="0"/>
              <a:t>umrtvljuju</a:t>
            </a:r>
            <a:r>
              <a:rPr lang="hu-HU" dirty="0" smtClean="0"/>
              <a:t> </a:t>
            </a:r>
            <a:r>
              <a:rPr lang="hu-HU" dirty="0" err="1" smtClean="0"/>
              <a:t>deo</a:t>
            </a:r>
            <a:r>
              <a:rPr lang="hu-HU" dirty="0" smtClean="0"/>
              <a:t> </a:t>
            </a:r>
            <a:r>
              <a:rPr lang="hu-HU" dirty="0" err="1" smtClean="0"/>
              <a:t>gde</a:t>
            </a:r>
            <a:r>
              <a:rPr lang="hu-HU" dirty="0" smtClean="0"/>
              <a:t> se </a:t>
            </a:r>
            <a:r>
              <a:rPr lang="hu-HU" dirty="0" err="1" smtClean="0"/>
              <a:t>gel</a:t>
            </a:r>
            <a:r>
              <a:rPr lang="hu-HU" dirty="0" smtClean="0"/>
              <a:t> </a:t>
            </a:r>
            <a:r>
              <a:rPr lang="hu-HU" dirty="0" err="1" smtClean="0"/>
              <a:t>nanese</a:t>
            </a:r>
            <a:r>
              <a:rPr lang="hu-HU" dirty="0" smtClean="0"/>
              <a:t>.</a:t>
            </a:r>
          </a:p>
          <a:p>
            <a:r>
              <a:rPr lang="vi-VN" dirty="0" smtClean="0"/>
              <a:t>Čistim prstom ili zadnjim delom ohlađene kašike trljajte upaljene desni dok ne stvorite dovoljan pritisak da beba ne oseća veliki bol.</a:t>
            </a:r>
            <a:endParaRPr lang="sr-Latn-RS" dirty="0" smtClean="0"/>
          </a:p>
          <a:p>
            <a:r>
              <a:rPr lang="vi-VN" dirty="0" smtClean="0"/>
              <a:t>Ne treba potceniti moć maženja i nežnosti kad je u pitanju dečija borba sa bolom. Ponekad je malo više ljubavi, pažnje i nekoliko posebnih igara sve što je potrebno bebi da prevaziđe napetost.</a:t>
            </a:r>
          </a:p>
          <a:p>
            <a:endParaRPr lang="hu-H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sr-Latn-RS" dirty="0" smtClean="0"/>
              <a:t>Oralna higijena</a:t>
            </a:r>
            <a:endParaRPr lang="hu-HU" dirty="0"/>
          </a:p>
        </p:txBody>
      </p:sp>
      <p:sp>
        <p:nvSpPr>
          <p:cNvPr id="3" name="Tartalom helye 2"/>
          <p:cNvSpPr>
            <a:spLocks noGrp="1"/>
          </p:cNvSpPr>
          <p:nvPr>
            <p:ph idx="1"/>
          </p:nvPr>
        </p:nvSpPr>
        <p:spPr/>
        <p:txBody>
          <a:bodyPr/>
          <a:lstStyle/>
          <a:p>
            <a:r>
              <a:rPr lang="hu-HU" dirty="0" err="1" smtClean="0"/>
              <a:t>Za</a:t>
            </a:r>
            <a:r>
              <a:rPr lang="hu-HU" dirty="0" smtClean="0"/>
              <a:t> </a:t>
            </a:r>
            <a:r>
              <a:rPr lang="hu-HU" dirty="0" err="1" smtClean="0"/>
              <a:t>decu</a:t>
            </a:r>
            <a:r>
              <a:rPr lang="hu-HU" dirty="0" smtClean="0"/>
              <a:t>, </a:t>
            </a:r>
            <a:r>
              <a:rPr lang="hu-HU" dirty="0" err="1" smtClean="0"/>
              <a:t>čije</a:t>
            </a:r>
            <a:r>
              <a:rPr lang="hu-HU" dirty="0" smtClean="0"/>
              <a:t> </a:t>
            </a:r>
            <a:r>
              <a:rPr lang="hu-HU" dirty="0" err="1" smtClean="0"/>
              <a:t>su</a:t>
            </a:r>
            <a:r>
              <a:rPr lang="hu-HU" dirty="0" smtClean="0"/>
              <a:t> </a:t>
            </a:r>
            <a:r>
              <a:rPr lang="hu-HU" dirty="0" err="1" smtClean="0"/>
              <a:t>desni</a:t>
            </a:r>
            <a:r>
              <a:rPr lang="hu-HU" dirty="0" smtClean="0"/>
              <a:t> </a:t>
            </a:r>
            <a:r>
              <a:rPr lang="hu-HU" dirty="0" err="1" smtClean="0"/>
              <a:t>osetljive</a:t>
            </a:r>
            <a:r>
              <a:rPr lang="hu-HU" dirty="0" smtClean="0"/>
              <a:t>, </a:t>
            </a:r>
            <a:r>
              <a:rPr lang="hu-HU" dirty="0" err="1" smtClean="0"/>
              <a:t>pogodna</a:t>
            </a:r>
            <a:r>
              <a:rPr lang="hu-HU" dirty="0" smtClean="0"/>
              <a:t> </a:t>
            </a:r>
            <a:r>
              <a:rPr lang="hu-HU" dirty="0" err="1" smtClean="0"/>
              <a:t>je</a:t>
            </a:r>
            <a:r>
              <a:rPr lang="hu-HU" dirty="0" smtClean="0"/>
              <a:t> </a:t>
            </a:r>
            <a:r>
              <a:rPr lang="hu-HU" dirty="0" err="1" smtClean="0"/>
              <a:t>meka</a:t>
            </a:r>
            <a:r>
              <a:rPr lang="hu-HU" dirty="0" smtClean="0"/>
              <a:t> </a:t>
            </a:r>
            <a:r>
              <a:rPr lang="hu-HU" dirty="0" err="1" smtClean="0"/>
              <a:t>četkica</a:t>
            </a:r>
            <a:r>
              <a:rPr lang="hu-HU" dirty="0" smtClean="0"/>
              <a:t> </a:t>
            </a:r>
            <a:r>
              <a:rPr lang="hu-HU" dirty="0" err="1" smtClean="0"/>
              <a:t>sa</a:t>
            </a:r>
            <a:r>
              <a:rPr lang="hu-HU" dirty="0" smtClean="0"/>
              <a:t> malom </a:t>
            </a:r>
            <a:r>
              <a:rPr lang="hu-HU" dirty="0" err="1" smtClean="0"/>
              <a:t>glavom</a:t>
            </a:r>
            <a:r>
              <a:rPr lang="hu-HU" dirty="0" smtClean="0"/>
              <a:t>. </a:t>
            </a:r>
            <a:r>
              <a:rPr lang="hu-HU" dirty="0" err="1" smtClean="0"/>
              <a:t>Danas</a:t>
            </a:r>
            <a:r>
              <a:rPr lang="hu-HU" dirty="0" smtClean="0"/>
              <a:t> se </a:t>
            </a:r>
            <a:r>
              <a:rPr lang="hu-HU" dirty="0" err="1" smtClean="0"/>
              <a:t>mogu</a:t>
            </a:r>
            <a:r>
              <a:rPr lang="hu-HU" dirty="0" smtClean="0"/>
              <a:t> </a:t>
            </a:r>
            <a:r>
              <a:rPr lang="hu-HU" dirty="0" err="1" smtClean="0"/>
              <a:t>pronaći</a:t>
            </a:r>
            <a:r>
              <a:rPr lang="hu-HU" dirty="0" smtClean="0"/>
              <a:t> </a:t>
            </a:r>
            <a:r>
              <a:rPr lang="hu-HU" dirty="0" err="1" smtClean="0"/>
              <a:t>četkice</a:t>
            </a:r>
            <a:r>
              <a:rPr lang="hu-HU" dirty="0" smtClean="0"/>
              <a:t> </a:t>
            </a:r>
            <a:r>
              <a:rPr lang="hu-HU" dirty="0" err="1" smtClean="0"/>
              <a:t>za</a:t>
            </a:r>
            <a:r>
              <a:rPr lang="hu-HU" dirty="0" smtClean="0"/>
              <a:t> </a:t>
            </a:r>
            <a:r>
              <a:rPr lang="hu-HU" dirty="0" err="1" smtClean="0"/>
              <a:t>svaki</a:t>
            </a:r>
            <a:r>
              <a:rPr lang="hu-HU" dirty="0" smtClean="0"/>
              <a:t> </a:t>
            </a:r>
            <a:r>
              <a:rPr lang="hu-HU" dirty="0" err="1" smtClean="0"/>
              <a:t>uzrast</a:t>
            </a:r>
            <a:r>
              <a:rPr lang="hu-HU" dirty="0" smtClean="0"/>
              <a:t>. Ono </a:t>
            </a:r>
            <a:r>
              <a:rPr lang="hu-HU" dirty="0" err="1" smtClean="0"/>
              <a:t>što</a:t>
            </a:r>
            <a:r>
              <a:rPr lang="hu-HU" dirty="0" smtClean="0"/>
              <a:t> </a:t>
            </a:r>
            <a:r>
              <a:rPr lang="hu-HU" dirty="0" err="1" smtClean="0"/>
              <a:t>je</a:t>
            </a:r>
            <a:r>
              <a:rPr lang="hu-HU" dirty="0" smtClean="0"/>
              <a:t> </a:t>
            </a:r>
            <a:r>
              <a:rPr lang="hu-HU" dirty="0" err="1" smtClean="0"/>
              <a:t>važno</a:t>
            </a:r>
            <a:r>
              <a:rPr lang="hu-HU" dirty="0" smtClean="0"/>
              <a:t> </a:t>
            </a:r>
            <a:r>
              <a:rPr lang="hu-HU" dirty="0" err="1" smtClean="0"/>
              <a:t>jeste</a:t>
            </a:r>
            <a:r>
              <a:rPr lang="hu-HU" dirty="0" smtClean="0"/>
              <a:t> da </a:t>
            </a:r>
            <a:r>
              <a:rPr lang="hu-HU" dirty="0" err="1" smtClean="0"/>
              <a:t>četkica</a:t>
            </a:r>
            <a:r>
              <a:rPr lang="hu-HU" dirty="0" smtClean="0"/>
              <a:t> ne </a:t>
            </a:r>
            <a:r>
              <a:rPr lang="hu-HU" dirty="0" err="1" smtClean="0"/>
              <a:t>sme</a:t>
            </a:r>
            <a:r>
              <a:rPr lang="hu-HU" dirty="0" smtClean="0"/>
              <a:t> da se </a:t>
            </a:r>
            <a:r>
              <a:rPr lang="hu-HU" dirty="0" err="1" smtClean="0"/>
              <a:t>koristi</a:t>
            </a:r>
            <a:r>
              <a:rPr lang="hu-HU" dirty="0" smtClean="0"/>
              <a:t> </a:t>
            </a:r>
            <a:r>
              <a:rPr lang="hu-HU" dirty="0" err="1" smtClean="0"/>
              <a:t>dugo</a:t>
            </a:r>
            <a:r>
              <a:rPr lang="hu-HU" dirty="0" smtClean="0"/>
              <a:t>: </a:t>
            </a:r>
            <a:r>
              <a:rPr lang="hu-HU" dirty="0" err="1" smtClean="0"/>
              <a:t>najduže</a:t>
            </a:r>
            <a:r>
              <a:rPr lang="hu-HU" dirty="0" smtClean="0"/>
              <a:t> </a:t>
            </a:r>
            <a:r>
              <a:rPr lang="hu-HU" dirty="0" err="1" smtClean="0"/>
              <a:t>do</a:t>
            </a:r>
            <a:r>
              <a:rPr lang="hu-HU" dirty="0" smtClean="0"/>
              <a:t> </a:t>
            </a:r>
            <a:r>
              <a:rPr lang="hu-HU" dirty="0" err="1" smtClean="0"/>
              <a:t>tri</a:t>
            </a:r>
            <a:r>
              <a:rPr lang="hu-HU" dirty="0" smtClean="0"/>
              <a:t> </a:t>
            </a:r>
            <a:r>
              <a:rPr lang="hu-HU" dirty="0" err="1" smtClean="0"/>
              <a:t>meseca</a:t>
            </a:r>
            <a:r>
              <a:rPr lang="hu-HU" dirty="0" smtClean="0"/>
              <a:t>. </a:t>
            </a:r>
            <a:r>
              <a:rPr lang="hu-HU" dirty="0" err="1" smtClean="0"/>
              <a:t>Kako</a:t>
            </a:r>
            <a:r>
              <a:rPr lang="hu-HU" dirty="0" smtClean="0"/>
              <a:t> </a:t>
            </a:r>
            <a:r>
              <a:rPr lang="hu-HU" dirty="0" err="1" smtClean="0"/>
              <a:t>zbog</a:t>
            </a:r>
            <a:r>
              <a:rPr lang="hu-HU" dirty="0" smtClean="0"/>
              <a:t> </a:t>
            </a:r>
            <a:r>
              <a:rPr lang="hu-HU" dirty="0" err="1" smtClean="0"/>
              <a:t>toga</a:t>
            </a:r>
            <a:r>
              <a:rPr lang="hu-HU" dirty="0" smtClean="0"/>
              <a:t> </a:t>
            </a:r>
            <a:r>
              <a:rPr lang="hu-HU" dirty="0" err="1" smtClean="0"/>
              <a:t>što</a:t>
            </a:r>
            <a:r>
              <a:rPr lang="hu-HU" dirty="0" smtClean="0"/>
              <a:t> </a:t>
            </a:r>
            <a:r>
              <a:rPr lang="hu-HU" dirty="0" err="1" smtClean="0"/>
              <a:t>gubi</a:t>
            </a:r>
            <a:r>
              <a:rPr lang="hu-HU" dirty="0" smtClean="0"/>
              <a:t> na </a:t>
            </a:r>
            <a:r>
              <a:rPr lang="hu-HU" dirty="0" err="1" smtClean="0"/>
              <a:t>kvalitetu</a:t>
            </a:r>
            <a:r>
              <a:rPr lang="hu-HU" dirty="0" smtClean="0"/>
              <a:t>, </a:t>
            </a:r>
            <a:r>
              <a:rPr lang="hu-HU" dirty="0" err="1" smtClean="0"/>
              <a:t>tako</a:t>
            </a:r>
            <a:r>
              <a:rPr lang="hu-HU" dirty="0" smtClean="0"/>
              <a:t> i </a:t>
            </a:r>
            <a:r>
              <a:rPr lang="hu-HU" dirty="0" err="1" smtClean="0"/>
              <a:t>zbog</a:t>
            </a:r>
            <a:r>
              <a:rPr lang="hu-HU" dirty="0" smtClean="0"/>
              <a:t> </a:t>
            </a:r>
            <a:r>
              <a:rPr lang="hu-HU" dirty="0" err="1" smtClean="0"/>
              <a:t>nakupljanja</a:t>
            </a:r>
            <a:r>
              <a:rPr lang="hu-HU" smtClean="0"/>
              <a:t> bakterija.</a:t>
            </a:r>
            <a:endParaRPr lang="hu-H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sr-Latn-RS" dirty="0" smtClean="0"/>
              <a:t>Oralna higijena</a:t>
            </a:r>
            <a:endParaRPr lang="hu-HU" dirty="0"/>
          </a:p>
        </p:txBody>
      </p:sp>
      <p:sp>
        <p:nvSpPr>
          <p:cNvPr id="3" name="Tartalom helye 2"/>
          <p:cNvSpPr>
            <a:spLocks noGrp="1"/>
          </p:cNvSpPr>
          <p:nvPr>
            <p:ph idx="1"/>
          </p:nvPr>
        </p:nvSpPr>
        <p:spPr/>
        <p:txBody>
          <a:bodyPr>
            <a:normAutofit lnSpcReduction="10000"/>
          </a:bodyPr>
          <a:lstStyle/>
          <a:p>
            <a:r>
              <a:rPr lang="vi-VN" dirty="0" smtClean="0"/>
              <a:t>Danas se u prodaji mogu naći i paste predviđene za najmlađi uzrast, za decu mlađu čak i od godine. Do šeste godine, deca bi trebalo da koriste dečje paste, sa manje fluorida. Preporuke stomatologa su da deca mlađa od tri godine koriste pastu predviđenu za svoj uzrast ali u količini koja prekriva pola četkice. Deca starija od tri godine smeju pastom prekriti celu površinu četkice.</a:t>
            </a:r>
            <a:endParaRPr lang="hu-H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sr-Latn-RS" dirty="0" smtClean="0"/>
              <a:t>Oralna higijena</a:t>
            </a:r>
            <a:endParaRPr lang="hu-HU" dirty="0"/>
          </a:p>
        </p:txBody>
      </p:sp>
      <p:sp>
        <p:nvSpPr>
          <p:cNvPr id="3" name="Tartalom helye 2"/>
          <p:cNvSpPr>
            <a:spLocks noGrp="1"/>
          </p:cNvSpPr>
          <p:nvPr>
            <p:ph idx="1"/>
          </p:nvPr>
        </p:nvSpPr>
        <p:spPr/>
        <p:txBody>
          <a:bodyPr>
            <a:normAutofit fontScale="92500" lnSpcReduction="10000"/>
          </a:bodyPr>
          <a:lstStyle/>
          <a:p>
            <a:r>
              <a:rPr lang="vi-VN" dirty="0" smtClean="0"/>
              <a:t>Detetu će trebati asistencija roditelja prilikom pranja zuba, najmanje do šeste godine. Već sa tri godine dete može pokušavati samo da pere zube, ali vi morate biti kraj njega, davati instrukcije i, ukoliko treba, priskočiti u pomoć. Zubi se peru najmanje dva do tri minuta. Najbolje je da se svaki predeo zuba pređe 5 puta od desni prema griznim površinama. Obavezno četkati i unutrašnje površine zuba(okrenute prema jeziku), a ne samo vidljive</a:t>
            </a:r>
            <a:r>
              <a:rPr lang="sr-Latn-RS" dirty="0" smtClean="0"/>
              <a:t>.</a:t>
            </a:r>
            <a:endParaRPr lang="hu-H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noiportal.hu/images/cikkek/23191_fog2.jpg"/>
          <p:cNvPicPr>
            <a:picLocks noChangeAspect="1" noChangeArrowheads="1"/>
          </p:cNvPicPr>
          <p:nvPr/>
        </p:nvPicPr>
        <p:blipFill>
          <a:blip r:embed="rId2"/>
          <a:srcRect/>
          <a:stretch>
            <a:fillRect/>
          </a:stretch>
        </p:blipFill>
        <p:spPr bwMode="auto">
          <a:xfrm>
            <a:off x="4214810" y="357166"/>
            <a:ext cx="4643470" cy="6143668"/>
          </a:xfrm>
          <a:prstGeom prst="rect">
            <a:avLst/>
          </a:prstGeom>
          <a:noFill/>
        </p:spPr>
      </p:pic>
      <p:pic>
        <p:nvPicPr>
          <p:cNvPr id="1028" name="Picture 4" descr="https://encrypted-tbn1.gstatic.com/images?q=tbn:ANd9GcRpPXeTO3zQ-EahnTjh4oxbWeaetgzTVClxNioyT2InLXlYyutQFw"/>
          <p:cNvPicPr>
            <a:picLocks noChangeAspect="1" noChangeArrowheads="1"/>
          </p:cNvPicPr>
          <p:nvPr/>
        </p:nvPicPr>
        <p:blipFill>
          <a:blip r:embed="rId3"/>
          <a:srcRect/>
          <a:stretch>
            <a:fillRect/>
          </a:stretch>
        </p:blipFill>
        <p:spPr bwMode="auto">
          <a:xfrm>
            <a:off x="285720" y="357166"/>
            <a:ext cx="3929090" cy="2533651"/>
          </a:xfrm>
          <a:prstGeom prst="rect">
            <a:avLst/>
          </a:prstGeom>
          <a:noFill/>
        </p:spPr>
      </p:pic>
      <p:pic>
        <p:nvPicPr>
          <p:cNvPr id="1030" name="Picture 6" descr="http://www.nlcafe.hu/cikk/3/27848/4.jpg"/>
          <p:cNvPicPr>
            <a:picLocks noChangeAspect="1" noChangeArrowheads="1"/>
          </p:cNvPicPr>
          <p:nvPr/>
        </p:nvPicPr>
        <p:blipFill>
          <a:blip r:embed="rId4"/>
          <a:srcRect/>
          <a:stretch>
            <a:fillRect/>
          </a:stretch>
        </p:blipFill>
        <p:spPr bwMode="auto">
          <a:xfrm>
            <a:off x="285720" y="2928934"/>
            <a:ext cx="3929090" cy="35719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sr-Latn-RS" dirty="0" smtClean="0"/>
              <a:t>Oralna higijena</a:t>
            </a:r>
            <a:endParaRPr lang="hu-HU" dirty="0"/>
          </a:p>
        </p:txBody>
      </p:sp>
      <p:sp>
        <p:nvSpPr>
          <p:cNvPr id="3" name="Tartalom helye 2"/>
          <p:cNvSpPr>
            <a:spLocks noGrp="1"/>
          </p:cNvSpPr>
          <p:nvPr>
            <p:ph idx="1"/>
          </p:nvPr>
        </p:nvSpPr>
        <p:spPr/>
        <p:txBody>
          <a:bodyPr>
            <a:normAutofit fontScale="55000" lnSpcReduction="20000"/>
          </a:bodyPr>
          <a:lstStyle/>
          <a:p>
            <a:r>
              <a:rPr lang="sr-Latn-RS" dirty="0" smtClean="0"/>
              <a:t>Čišćenje </a:t>
            </a:r>
            <a:r>
              <a:rPr lang="vi-VN" dirty="0" smtClean="0"/>
              <a:t>zuba, jezika i sluzokože obraza neophodno je obavljati najmanje dva puta dnevno, a poželjno nakon svakog obroka.</a:t>
            </a:r>
            <a:endParaRPr lang="sr-Latn-RS" dirty="0" smtClean="0"/>
          </a:p>
          <a:p>
            <a:r>
              <a:rPr lang="vi-VN" dirty="0" smtClean="0"/>
              <a:t> Pri redovnoj oralnoj higijeni koristimo zubnu četkicu, pastu za zube, konac za čišćenje međuzubnog prostora ili posebne interdentalne čekice.</a:t>
            </a:r>
            <a:endParaRPr lang="sr-Latn-RS" dirty="0" smtClean="0"/>
          </a:p>
          <a:p>
            <a:r>
              <a:rPr lang="vi-VN" dirty="0" smtClean="0"/>
              <a:t> U pomoćna sredstva za održavanje oralne higijene spadaju rastvori za ispiranje usta, električne četkice, čačkalice</a:t>
            </a:r>
            <a:r>
              <a:rPr lang="sr-Latn-RS" dirty="0" smtClean="0"/>
              <a:t>.</a:t>
            </a:r>
            <a:r>
              <a:rPr lang="vi-VN" dirty="0" smtClean="0"/>
              <a:t> </a:t>
            </a:r>
            <a:endParaRPr lang="sr-Latn-RS" dirty="0" smtClean="0"/>
          </a:p>
          <a:p>
            <a:r>
              <a:rPr lang="vi-VN" dirty="0" smtClean="0"/>
              <a:t>Pravilno pranje zuba podrazumeva pravilnu tehniku pranja uz dobar izbor četkice, obavezno korišćenje konca za zube ili interdentalne četkice.Važno je da vaša zubna četkica bude od veštačkih (sintetičkih ) vlakana, mekane (soft) ili srednje (medium) tvrdoće kako ne bi oštetila zube ili desni tokom četkanja.Takođe, glava četkice treba da je do 3cm dužine i do 1 cm širine (u zavisnosti od morfoloških odlika vaše vilice) sa jednakim snopićima vlakana iste dužine. Četkicu nakon upotrebe dobro isperite vodom i ostavite uspravljenu u držaču da se osuši do sledeće upotrebe jer uvek koristite suvu četkicu sa pastom ( bez kvašenja).</a:t>
            </a:r>
            <a:endParaRPr lang="sr-Latn-RS" dirty="0" smtClean="0"/>
          </a:p>
          <a:p>
            <a:r>
              <a:rPr lang="vi-VN" dirty="0" smtClean="0"/>
              <a:t>Kad vlakna četkice postanu iskrzana i različite dužine četkicu morate zameniti novom jer ona više ne može očistiti zube a može oštetiti desni.</a:t>
            </a:r>
            <a:br>
              <a:rPr lang="vi-VN" dirty="0" smtClean="0"/>
            </a:br>
            <a:r>
              <a:rPr lang="vi-VN" dirty="0" smtClean="0"/>
              <a:t>Uz redovnu upotrebu četkica može trajati 2-3 meseca.Poželjno je promeniti četkicu posle prehlade i virusnih oboljenja jer su na njoj ostale bakterije i virusi. Pravilno pranje zuba podrazumeva da to radite na način koji će sigurno i efikasno očistiti sve površine zuba.</a:t>
            </a:r>
            <a:endParaRPr lang="hu-H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ktus">
  <a:themeElements>
    <a:clrScheme name="Fényűző">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spektus">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ktus">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76</TotalTime>
  <Words>669</Words>
  <Application>Microsoft Office PowerPoint</Application>
  <PresentationFormat>Diavetítés a képernyőre (4:3 oldalarány)</PresentationFormat>
  <Paragraphs>27</Paragraphs>
  <Slides>11</Slides>
  <Notes>0</Notes>
  <HiddenSlides>0</HiddenSlides>
  <MMClips>0</MMClips>
  <ScaleCrop>false</ScaleCrop>
  <HeadingPairs>
    <vt:vector size="4" baseType="variant">
      <vt:variant>
        <vt:lpstr>Téma</vt:lpstr>
      </vt:variant>
      <vt:variant>
        <vt:i4>1</vt:i4>
      </vt:variant>
      <vt:variant>
        <vt:lpstr>Diacímek</vt:lpstr>
      </vt:variant>
      <vt:variant>
        <vt:i4>11</vt:i4>
      </vt:variant>
    </vt:vector>
  </HeadingPairs>
  <TitlesOfParts>
    <vt:vector size="12" baseType="lpstr">
      <vt:lpstr>Aspektus</vt:lpstr>
      <vt:lpstr>Nacionalna nedelja zdravlja usta i zuba- 3. nedelja maja 2014. godine </vt:lpstr>
      <vt:lpstr>Oralna higijena</vt:lpstr>
      <vt:lpstr>Oralna higijena</vt:lpstr>
      <vt:lpstr>Oralna higijena</vt:lpstr>
      <vt:lpstr>Oralna higijena</vt:lpstr>
      <vt:lpstr>Oralna higijena</vt:lpstr>
      <vt:lpstr>Oralna higijena</vt:lpstr>
      <vt:lpstr>8. dia</vt:lpstr>
      <vt:lpstr>Oralna higijena</vt:lpstr>
      <vt:lpstr>10. dia</vt:lpstr>
      <vt:lpstr>Oralna higijena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Nacionalna nedelja zdravlja usta i zuba- 3. nedelja maja 2014. godine</dc:title>
  <dc:creator>alinori</dc:creator>
  <cp:lastModifiedBy>alinori</cp:lastModifiedBy>
  <cp:revision>10</cp:revision>
  <dcterms:created xsi:type="dcterms:W3CDTF">2014-04-10T20:51:41Z</dcterms:created>
  <dcterms:modified xsi:type="dcterms:W3CDTF">2014-04-24T15:31:07Z</dcterms:modified>
</cp:coreProperties>
</file>