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70" r:id="rId13"/>
    <p:sldId id="268" r:id="rId14"/>
    <p:sldId id="261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3417A8A-BAE4-488F-B34B-627A4A4E4A18}" type="datetimeFigureOut">
              <a:rPr lang="hu-HU" smtClean="0"/>
              <a:t>2013.11.19.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7440F81-9453-40EB-BA18-5262CA4B1E1B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NOVEMBAR</a:t>
            </a:r>
            <a:br>
              <a:rPr lang="hu-HU" b="1" dirty="0" smtClean="0"/>
            </a:br>
            <a:r>
              <a:rPr lang="hu-HU" b="1" dirty="0" err="1" smtClean="0"/>
              <a:t>Mesec</a:t>
            </a:r>
            <a:r>
              <a:rPr lang="hu-HU" b="1" dirty="0" smtClean="0"/>
              <a:t> </a:t>
            </a:r>
            <a:r>
              <a:rPr lang="hu-HU" b="1" dirty="0" err="1" smtClean="0"/>
              <a:t>borbe</a:t>
            </a:r>
            <a:r>
              <a:rPr lang="hu-HU" b="1" dirty="0" smtClean="0"/>
              <a:t> </a:t>
            </a:r>
            <a:r>
              <a:rPr lang="hu-HU" b="1" dirty="0" err="1" smtClean="0"/>
              <a:t>protiv</a:t>
            </a:r>
            <a:r>
              <a:rPr lang="hu-HU" b="1" dirty="0" smtClean="0"/>
              <a:t> </a:t>
            </a:r>
            <a:r>
              <a:rPr lang="hu-HU" b="1" dirty="0" err="1" smtClean="0"/>
              <a:t>narkomanije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i="1" dirty="0" err="1" smtClean="0"/>
              <a:t>Droge</a:t>
            </a:r>
            <a:r>
              <a:rPr lang="hu-HU" i="1" dirty="0" smtClean="0"/>
              <a:t>, </a:t>
            </a:r>
            <a:r>
              <a:rPr lang="hu-HU" i="1" dirty="0" err="1" smtClean="0"/>
              <a:t>simptomi</a:t>
            </a:r>
            <a:r>
              <a:rPr lang="hu-HU" i="1" dirty="0" smtClean="0"/>
              <a:t> i </a:t>
            </a:r>
            <a:r>
              <a:rPr lang="sr-Latn-RS" i="1" dirty="0" smtClean="0"/>
              <a:t>znaci i saveti za roditelje</a:t>
            </a:r>
            <a:endParaRPr lang="hu-H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rc_mi" descr="dizajner_drogok_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8143932" cy="62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Stimulansi</a:t>
            </a:r>
            <a:r>
              <a:rPr lang="hu-HU" dirty="0" smtClean="0"/>
              <a:t> (</a:t>
            </a:r>
            <a:r>
              <a:rPr lang="hu-HU" dirty="0" err="1" smtClean="0"/>
              <a:t>spid</a:t>
            </a:r>
            <a:r>
              <a:rPr lang="hu-HU" dirty="0" smtClean="0"/>
              <a:t>, kokain...)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Hiperaktivnost</a:t>
            </a:r>
            <a:r>
              <a:rPr lang="hu-HU" dirty="0" smtClean="0"/>
              <a:t> i </a:t>
            </a:r>
            <a:r>
              <a:rPr lang="hu-HU" dirty="0" err="1" smtClean="0"/>
              <a:t>euforija</a:t>
            </a:r>
            <a:r>
              <a:rPr lang="hu-HU" dirty="0" smtClean="0"/>
              <a:t>, </a:t>
            </a:r>
            <a:r>
              <a:rPr lang="hu-HU" dirty="0" err="1" smtClean="0"/>
              <a:t>razdražljivost</a:t>
            </a:r>
            <a:r>
              <a:rPr lang="hu-HU" dirty="0" smtClean="0"/>
              <a:t>, </a:t>
            </a:r>
            <a:r>
              <a:rPr lang="hu-HU" dirty="0" err="1" smtClean="0"/>
              <a:t>preterana</a:t>
            </a:r>
            <a:r>
              <a:rPr lang="hu-HU" dirty="0" smtClean="0"/>
              <a:t> </a:t>
            </a:r>
            <a:r>
              <a:rPr lang="hu-HU" dirty="0" err="1" smtClean="0"/>
              <a:t>pričljivost</a:t>
            </a:r>
            <a:r>
              <a:rPr lang="hu-HU" dirty="0" smtClean="0"/>
              <a:t> </a:t>
            </a:r>
            <a:r>
              <a:rPr lang="hu-HU" dirty="0" err="1" smtClean="0"/>
              <a:t>posle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nastupa</a:t>
            </a:r>
            <a:r>
              <a:rPr lang="hu-HU" dirty="0" smtClean="0"/>
              <a:t> </a:t>
            </a:r>
            <a:r>
              <a:rPr lang="hu-HU" dirty="0" err="1" smtClean="0"/>
              <a:t>depresija</a:t>
            </a:r>
            <a:r>
              <a:rPr lang="hu-HU" dirty="0" smtClean="0"/>
              <a:t>, </a:t>
            </a:r>
            <a:r>
              <a:rPr lang="hu-HU" dirty="0" err="1" smtClean="0"/>
              <a:t>preterano</a:t>
            </a:r>
            <a:r>
              <a:rPr lang="hu-HU" dirty="0" smtClean="0"/>
              <a:t> </a:t>
            </a:r>
            <a:r>
              <a:rPr lang="hu-HU" dirty="0" err="1" smtClean="0"/>
              <a:t>spavanje</a:t>
            </a:r>
            <a:r>
              <a:rPr lang="hu-HU" dirty="0" smtClean="0"/>
              <a:t> u </a:t>
            </a:r>
            <a:r>
              <a:rPr lang="hu-HU" dirty="0" err="1" smtClean="0"/>
              <a:t>neuobičajeno</a:t>
            </a:r>
            <a:r>
              <a:rPr lang="hu-HU" dirty="0" smtClean="0"/>
              <a:t> </a:t>
            </a:r>
            <a:r>
              <a:rPr lang="hu-HU" dirty="0" err="1" smtClean="0"/>
              <a:t>vreme</a:t>
            </a:r>
            <a:r>
              <a:rPr lang="hu-HU" dirty="0" smtClean="0"/>
              <a:t>, </a:t>
            </a:r>
            <a:r>
              <a:rPr lang="hu-HU" dirty="0" err="1" smtClean="0"/>
              <a:t>gubitak</a:t>
            </a:r>
            <a:r>
              <a:rPr lang="hu-HU" dirty="0" smtClean="0"/>
              <a:t> </a:t>
            </a:r>
            <a:r>
              <a:rPr lang="hu-HU" dirty="0" err="1" smtClean="0"/>
              <a:t>u</a:t>
            </a:r>
            <a:r>
              <a:rPr lang="hu-HU" dirty="0" smtClean="0"/>
              <a:t> </a:t>
            </a:r>
            <a:r>
              <a:rPr lang="hu-HU" dirty="0" err="1" smtClean="0"/>
              <a:t>težini</a:t>
            </a:r>
            <a:r>
              <a:rPr lang="hu-HU" dirty="0" smtClean="0"/>
              <a:t>, </a:t>
            </a:r>
            <a:r>
              <a:rPr lang="hu-HU" dirty="0" err="1" smtClean="0"/>
              <a:t>suvoća</a:t>
            </a:r>
            <a:r>
              <a:rPr lang="hu-HU" dirty="0" smtClean="0"/>
              <a:t> </a:t>
            </a:r>
            <a:r>
              <a:rPr lang="hu-HU" dirty="0" err="1" smtClean="0"/>
              <a:t>usta</a:t>
            </a:r>
            <a:r>
              <a:rPr lang="hu-HU" dirty="0" smtClean="0"/>
              <a:t>, </a:t>
            </a:r>
            <a:r>
              <a:rPr lang="hu-HU" dirty="0" err="1" smtClean="0"/>
              <a:t>moguća</a:t>
            </a:r>
            <a:r>
              <a:rPr lang="hu-HU" dirty="0" smtClean="0"/>
              <a:t> </a:t>
            </a:r>
            <a:r>
              <a:rPr lang="hu-HU" dirty="0" err="1" smtClean="0"/>
              <a:t>agresivnost</a:t>
            </a:r>
            <a:r>
              <a:rPr lang="hu-HU" dirty="0" smtClean="0"/>
              <a:t> </a:t>
            </a:r>
            <a:r>
              <a:rPr lang="hu-HU" dirty="0" err="1" smtClean="0"/>
              <a:t>samo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neki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simptoma</a:t>
            </a:r>
            <a:r>
              <a:rPr lang="hu-HU" dirty="0" smtClean="0"/>
              <a:t> da </a:t>
            </a:r>
            <a:r>
              <a:rPr lang="hu-HU" dirty="0" err="1" smtClean="0"/>
              <a:t>neko</a:t>
            </a:r>
            <a:r>
              <a:rPr lang="hu-HU" dirty="0" smtClean="0"/>
              <a:t> </a:t>
            </a:r>
            <a:r>
              <a:rPr lang="hu-HU" dirty="0" err="1" smtClean="0"/>
              <a:t>koristi</a:t>
            </a:r>
            <a:r>
              <a:rPr lang="hu-HU" dirty="0" smtClean="0"/>
              <a:t> </a:t>
            </a:r>
            <a:r>
              <a:rPr lang="hu-HU" dirty="0" err="1" smtClean="0"/>
              <a:t>stimulanse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/>
              <a:t> 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rc_mi" descr="drog_n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928670"/>
            <a:ext cx="442915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irc_mi" descr="d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928670"/>
            <a:ext cx="392909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Posledice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Posledice</a:t>
            </a:r>
            <a:r>
              <a:rPr lang="hu-HU" dirty="0" smtClean="0"/>
              <a:t> </a:t>
            </a:r>
            <a:r>
              <a:rPr lang="hu-HU" dirty="0" err="1" smtClean="0"/>
              <a:t>korišćenja</a:t>
            </a:r>
            <a:r>
              <a:rPr lang="hu-HU" dirty="0" smtClean="0"/>
              <a:t> </a:t>
            </a:r>
            <a:r>
              <a:rPr lang="hu-HU" dirty="0" err="1" smtClean="0"/>
              <a:t>narkotika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fatalne</a:t>
            </a:r>
            <a:r>
              <a:rPr lang="hu-HU" dirty="0" smtClean="0"/>
              <a:t> i </a:t>
            </a:r>
            <a:r>
              <a:rPr lang="hu-HU" dirty="0" err="1" smtClean="0"/>
              <a:t>uništavaju</a:t>
            </a:r>
            <a:r>
              <a:rPr lang="hu-HU" dirty="0" smtClean="0"/>
              <a:t> </a:t>
            </a:r>
            <a:r>
              <a:rPr lang="hu-HU" dirty="0" err="1" smtClean="0"/>
              <a:t>podjednako</a:t>
            </a:r>
            <a:r>
              <a:rPr lang="hu-HU" dirty="0" smtClean="0"/>
              <a:t> </a:t>
            </a:r>
            <a:r>
              <a:rPr lang="hu-HU" dirty="0" err="1" smtClean="0"/>
              <a:t>psihu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telo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err="1" smtClean="0"/>
              <a:t>Psiha</a:t>
            </a:r>
            <a:r>
              <a:rPr lang="hu-HU" dirty="0" smtClean="0"/>
              <a:t> - </a:t>
            </a:r>
            <a:r>
              <a:rPr lang="hu-HU" dirty="0" err="1" smtClean="0"/>
              <a:t>Mlada</a:t>
            </a:r>
            <a:r>
              <a:rPr lang="hu-HU" dirty="0" smtClean="0"/>
              <a:t> </a:t>
            </a:r>
            <a:r>
              <a:rPr lang="hu-HU" dirty="0" err="1" smtClean="0"/>
              <a:t>osoba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koristi</a:t>
            </a:r>
            <a:r>
              <a:rPr lang="hu-HU" dirty="0" smtClean="0"/>
              <a:t> </a:t>
            </a:r>
            <a:r>
              <a:rPr lang="hu-HU" dirty="0" err="1" smtClean="0"/>
              <a:t>drogu</a:t>
            </a:r>
            <a:r>
              <a:rPr lang="hu-HU" dirty="0" smtClean="0"/>
              <a:t> </a:t>
            </a:r>
            <a:r>
              <a:rPr lang="hu-HU" dirty="0" err="1" smtClean="0"/>
              <a:t>više</a:t>
            </a:r>
            <a:r>
              <a:rPr lang="hu-HU" dirty="0" smtClean="0"/>
              <a:t> ne </a:t>
            </a:r>
            <a:r>
              <a:rPr lang="hu-HU" dirty="0" err="1" smtClean="0"/>
              <a:t>rešava</a:t>
            </a:r>
            <a:r>
              <a:rPr lang="hu-HU" dirty="0" smtClean="0"/>
              <a:t> </a:t>
            </a:r>
            <a:r>
              <a:rPr lang="hu-HU" dirty="0" err="1" smtClean="0"/>
              <a:t>važne</a:t>
            </a:r>
            <a:r>
              <a:rPr lang="hu-HU" dirty="0" smtClean="0"/>
              <a:t> </a:t>
            </a:r>
            <a:r>
              <a:rPr lang="hu-HU" dirty="0" err="1" smtClean="0"/>
              <a:t>stvari</a:t>
            </a:r>
            <a:r>
              <a:rPr lang="hu-HU" dirty="0" smtClean="0"/>
              <a:t> u </a:t>
            </a:r>
            <a:r>
              <a:rPr lang="hu-HU" dirty="0" err="1" smtClean="0"/>
              <a:t>životu</a:t>
            </a:r>
            <a:r>
              <a:rPr lang="hu-HU" dirty="0" smtClean="0"/>
              <a:t>, ne </a:t>
            </a:r>
            <a:r>
              <a:rPr lang="hu-HU" dirty="0" err="1" smtClean="0"/>
              <a:t>zaljubljuje</a:t>
            </a:r>
            <a:r>
              <a:rPr lang="hu-HU" dirty="0" smtClean="0"/>
              <a:t> se, ne </a:t>
            </a:r>
            <a:r>
              <a:rPr lang="hu-HU" dirty="0" err="1" smtClean="0"/>
              <a:t>razmišlja</a:t>
            </a:r>
            <a:r>
              <a:rPr lang="hu-HU" dirty="0" smtClean="0"/>
              <a:t> o </a:t>
            </a:r>
            <a:r>
              <a:rPr lang="hu-HU" dirty="0" err="1" smtClean="0"/>
              <a:t>karijeri</a:t>
            </a:r>
            <a:r>
              <a:rPr lang="hu-HU" dirty="0" smtClean="0"/>
              <a:t>, ne </a:t>
            </a:r>
            <a:r>
              <a:rPr lang="hu-HU" dirty="0" err="1" smtClean="0"/>
              <a:t>sazreva</a:t>
            </a:r>
            <a:r>
              <a:rPr lang="hu-HU" dirty="0" smtClean="0"/>
              <a:t> </a:t>
            </a:r>
            <a:r>
              <a:rPr lang="hu-HU" dirty="0" err="1" smtClean="0"/>
              <a:t>emotivno</a:t>
            </a:r>
            <a:r>
              <a:rPr lang="hu-HU" dirty="0" smtClean="0"/>
              <a:t> i </a:t>
            </a:r>
            <a:r>
              <a:rPr lang="hu-HU" dirty="0" err="1" smtClean="0"/>
              <a:t>psihološki</a:t>
            </a:r>
            <a:r>
              <a:rPr lang="hu-HU" dirty="0" smtClean="0"/>
              <a:t>, </a:t>
            </a:r>
            <a:r>
              <a:rPr lang="hu-HU" dirty="0" err="1" smtClean="0"/>
              <a:t>već</a:t>
            </a:r>
            <a:r>
              <a:rPr lang="hu-HU" dirty="0" smtClean="0"/>
              <a:t> </a:t>
            </a:r>
            <a:r>
              <a:rPr lang="hu-HU" dirty="0" err="1" smtClean="0"/>
              <a:t>živi</a:t>
            </a:r>
            <a:r>
              <a:rPr lang="hu-HU" dirty="0" smtClean="0"/>
              <a:t> u </a:t>
            </a:r>
            <a:r>
              <a:rPr lang="hu-HU" dirty="0" err="1" smtClean="0"/>
              <a:t>nekom</a:t>
            </a:r>
            <a:r>
              <a:rPr lang="hu-HU" dirty="0" smtClean="0"/>
              <a:t> </a:t>
            </a:r>
            <a:r>
              <a:rPr lang="hu-HU" dirty="0" err="1" smtClean="0"/>
              <a:t>nerealnom</a:t>
            </a:r>
            <a:r>
              <a:rPr lang="hu-HU" dirty="0" smtClean="0"/>
              <a:t> </a:t>
            </a:r>
            <a:r>
              <a:rPr lang="hu-HU" dirty="0" err="1" smtClean="0"/>
              <a:t>svetu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err="1" smtClean="0"/>
              <a:t>Telo</a:t>
            </a:r>
            <a:r>
              <a:rPr lang="hu-HU" dirty="0" smtClean="0"/>
              <a:t> - </a:t>
            </a:r>
            <a:r>
              <a:rPr lang="hu-HU" dirty="0" err="1" smtClean="0"/>
              <a:t>Sintetičke</a:t>
            </a:r>
            <a:r>
              <a:rPr lang="hu-HU" dirty="0" smtClean="0"/>
              <a:t> </a:t>
            </a:r>
            <a:r>
              <a:rPr lang="hu-HU" dirty="0" err="1" smtClean="0"/>
              <a:t>droge</a:t>
            </a:r>
            <a:r>
              <a:rPr lang="hu-HU" dirty="0" smtClean="0"/>
              <a:t> </a:t>
            </a:r>
            <a:r>
              <a:rPr lang="hu-HU" dirty="0" err="1" smtClean="0"/>
              <a:t>deluju</a:t>
            </a:r>
            <a:r>
              <a:rPr lang="hu-HU" dirty="0" smtClean="0"/>
              <a:t> </a:t>
            </a:r>
            <a:r>
              <a:rPr lang="hu-HU" dirty="0" err="1" smtClean="0"/>
              <a:t>razorno</a:t>
            </a:r>
            <a:r>
              <a:rPr lang="hu-HU" dirty="0" smtClean="0"/>
              <a:t> na </a:t>
            </a:r>
            <a:r>
              <a:rPr lang="hu-HU" dirty="0" err="1" smtClean="0"/>
              <a:t>centralni</a:t>
            </a:r>
            <a:r>
              <a:rPr lang="hu-HU" dirty="0" smtClean="0"/>
              <a:t> </a:t>
            </a:r>
            <a:r>
              <a:rPr lang="hu-HU" dirty="0" err="1" smtClean="0"/>
              <a:t>nervni</a:t>
            </a:r>
            <a:r>
              <a:rPr lang="hu-HU" dirty="0" smtClean="0"/>
              <a:t> </a:t>
            </a:r>
            <a:r>
              <a:rPr lang="hu-HU" dirty="0" err="1" smtClean="0"/>
              <a:t>sistem</a:t>
            </a:r>
            <a:r>
              <a:rPr lang="hu-HU" dirty="0" smtClean="0"/>
              <a:t>, </a:t>
            </a:r>
            <a:r>
              <a:rPr lang="hu-HU" dirty="0" err="1" smtClean="0"/>
              <a:t>pa</a:t>
            </a:r>
            <a:r>
              <a:rPr lang="hu-HU" dirty="0" smtClean="0"/>
              <a:t> </a:t>
            </a:r>
            <a:r>
              <a:rPr lang="hu-HU" dirty="0" err="1" smtClean="0"/>
              <a:t>tako</a:t>
            </a:r>
            <a:r>
              <a:rPr lang="hu-HU" dirty="0" smtClean="0"/>
              <a:t>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mlade</a:t>
            </a:r>
            <a:r>
              <a:rPr lang="hu-HU" dirty="0" smtClean="0"/>
              <a:t> </a:t>
            </a:r>
            <a:r>
              <a:rPr lang="hu-HU" dirty="0" err="1" smtClean="0"/>
              <a:t>osobe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17 </a:t>
            </a:r>
            <a:r>
              <a:rPr lang="hu-HU" dirty="0" err="1" smtClean="0"/>
              <a:t>godina</a:t>
            </a:r>
            <a:r>
              <a:rPr lang="hu-HU" dirty="0" smtClean="0"/>
              <a:t> </a:t>
            </a:r>
            <a:r>
              <a:rPr lang="hu-HU" dirty="0" err="1" smtClean="0"/>
              <a:t>može</a:t>
            </a:r>
            <a:r>
              <a:rPr lang="hu-HU" dirty="0" smtClean="0"/>
              <a:t> da </a:t>
            </a:r>
            <a:r>
              <a:rPr lang="hu-HU" dirty="0" err="1" smtClean="0"/>
              <a:t>dođe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demencije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kod</a:t>
            </a:r>
            <a:r>
              <a:rPr lang="hu-HU" dirty="0" smtClean="0"/>
              <a:t> 70-godišnjaka! </a:t>
            </a:r>
            <a:r>
              <a:rPr lang="hu-HU" dirty="0" err="1" smtClean="0"/>
              <a:t>Česti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i </a:t>
            </a:r>
            <a:r>
              <a:rPr lang="hu-HU" dirty="0" err="1" smtClean="0"/>
              <a:t>psihijatrijski</a:t>
            </a:r>
            <a:r>
              <a:rPr lang="hu-HU" dirty="0" smtClean="0"/>
              <a:t> </a:t>
            </a:r>
            <a:r>
              <a:rPr lang="hu-HU" dirty="0" err="1" smtClean="0"/>
              <a:t>problemi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depresija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paranoja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Kome</a:t>
            </a:r>
            <a:r>
              <a:rPr lang="hu-HU" dirty="0" smtClean="0"/>
              <a:t> da se </a:t>
            </a:r>
            <a:r>
              <a:rPr lang="hu-HU" dirty="0" err="1" smtClean="0"/>
              <a:t>obratite</a:t>
            </a:r>
            <a:r>
              <a:rPr lang="hu-HU" dirty="0" smtClean="0"/>
              <a:t>?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U </a:t>
            </a:r>
            <a:r>
              <a:rPr lang="hu-HU" dirty="0" err="1" smtClean="0"/>
              <a:t>slučaju</a:t>
            </a:r>
            <a:r>
              <a:rPr lang="hu-HU" dirty="0" smtClean="0"/>
              <a:t> da </a:t>
            </a:r>
            <a:r>
              <a:rPr lang="hu-HU" dirty="0" err="1" smtClean="0"/>
              <a:t>primetite</a:t>
            </a:r>
            <a:r>
              <a:rPr lang="hu-HU" dirty="0" smtClean="0"/>
              <a:t> </a:t>
            </a:r>
            <a:r>
              <a:rPr lang="hu-HU" dirty="0" err="1" smtClean="0"/>
              <a:t>promene</a:t>
            </a:r>
            <a:r>
              <a:rPr lang="hu-HU" dirty="0" smtClean="0"/>
              <a:t>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deteta</a:t>
            </a:r>
            <a:r>
              <a:rPr lang="hu-HU" dirty="0" smtClean="0"/>
              <a:t>, </a:t>
            </a:r>
            <a:r>
              <a:rPr lang="hu-HU" dirty="0" err="1" smtClean="0"/>
              <a:t>obratite</a:t>
            </a:r>
            <a:r>
              <a:rPr lang="hu-HU" dirty="0" smtClean="0"/>
              <a:t> se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savet</a:t>
            </a:r>
            <a:r>
              <a:rPr lang="hu-HU" dirty="0" smtClean="0"/>
              <a:t> </a:t>
            </a:r>
            <a:r>
              <a:rPr lang="hu-HU" dirty="0" err="1" smtClean="0"/>
              <a:t>psihologu</a:t>
            </a:r>
            <a:r>
              <a:rPr lang="hu-HU" dirty="0" smtClean="0"/>
              <a:t> u </a:t>
            </a:r>
            <a:r>
              <a:rPr lang="hu-HU" dirty="0" err="1" smtClean="0"/>
              <a:t>školi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domu</a:t>
            </a:r>
            <a:r>
              <a:rPr lang="hu-HU" dirty="0" smtClean="0"/>
              <a:t> </a:t>
            </a:r>
            <a:r>
              <a:rPr lang="hu-HU" dirty="0" err="1" smtClean="0"/>
              <a:t>zdravlja</a:t>
            </a:r>
            <a:r>
              <a:rPr lang="hu-HU" dirty="0" smtClean="0"/>
              <a:t>, </a:t>
            </a:r>
            <a:r>
              <a:rPr lang="hu-HU" dirty="0" err="1" smtClean="0"/>
              <a:t>pedijatru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izabranom</a:t>
            </a:r>
            <a:r>
              <a:rPr lang="hu-HU" dirty="0" smtClean="0"/>
              <a:t> </a:t>
            </a:r>
            <a:r>
              <a:rPr lang="hu-HU" dirty="0" err="1" smtClean="0"/>
              <a:t>lekaru</a:t>
            </a:r>
            <a:r>
              <a:rPr lang="hu-HU" dirty="0" smtClean="0"/>
              <a:t>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kojeg</a:t>
            </a:r>
            <a:r>
              <a:rPr lang="hu-HU" dirty="0" smtClean="0"/>
              <a:t> se </a:t>
            </a:r>
            <a:r>
              <a:rPr lang="hu-HU" dirty="0" err="1" smtClean="0"/>
              <a:t>leči</a:t>
            </a:r>
            <a:r>
              <a:rPr lang="hu-HU" dirty="0" smtClean="0"/>
              <a:t> </a:t>
            </a:r>
            <a:r>
              <a:rPr lang="hu-HU" dirty="0" err="1" smtClean="0"/>
              <a:t>dete</a:t>
            </a:r>
            <a:r>
              <a:rPr lang="hu-HU" dirty="0" smtClean="0"/>
              <a:t>, a </a:t>
            </a:r>
            <a:r>
              <a:rPr lang="hu-HU" dirty="0" err="1" smtClean="0"/>
              <a:t>nakon</a:t>
            </a:r>
            <a:r>
              <a:rPr lang="hu-HU" dirty="0" smtClean="0"/>
              <a:t> </a:t>
            </a:r>
            <a:r>
              <a:rPr lang="hu-HU" dirty="0" err="1" smtClean="0"/>
              <a:t>toga</a:t>
            </a:r>
            <a:r>
              <a:rPr lang="hu-HU" dirty="0" smtClean="0"/>
              <a:t> </a:t>
            </a:r>
            <a:r>
              <a:rPr lang="hu-HU" dirty="0" err="1" smtClean="0"/>
              <a:t>savetovalištu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prevenciju</a:t>
            </a:r>
            <a:r>
              <a:rPr lang="hu-HU" dirty="0" smtClean="0"/>
              <a:t> </a:t>
            </a:r>
            <a:r>
              <a:rPr lang="hu-HU" dirty="0" err="1" smtClean="0"/>
              <a:t>zloupotrebe</a:t>
            </a:r>
            <a:r>
              <a:rPr lang="hu-HU" dirty="0" smtClean="0"/>
              <a:t> </a:t>
            </a:r>
            <a:r>
              <a:rPr lang="hu-HU" dirty="0" err="1" smtClean="0"/>
              <a:t>droga</a:t>
            </a:r>
            <a:r>
              <a:rPr lang="hu-HU" dirty="0" smtClean="0"/>
              <a:t>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mladih</a:t>
            </a:r>
            <a:r>
              <a:rPr lang="hu-HU" dirty="0" smtClean="0"/>
              <a:t>, </a:t>
            </a:r>
            <a:r>
              <a:rPr lang="hu-HU" dirty="0" err="1" smtClean="0"/>
              <a:t>pod</a:t>
            </a:r>
            <a:r>
              <a:rPr lang="hu-HU" dirty="0" smtClean="0"/>
              <a:t> </a:t>
            </a:r>
            <a:r>
              <a:rPr lang="hu-HU" dirty="0" err="1" smtClean="0"/>
              <a:t>uslovom</a:t>
            </a:r>
            <a:r>
              <a:rPr lang="hu-HU" dirty="0" smtClean="0"/>
              <a:t> da </a:t>
            </a:r>
            <a:r>
              <a:rPr lang="hu-HU" dirty="0" err="1" smtClean="0"/>
              <a:t>takvo</a:t>
            </a:r>
            <a:r>
              <a:rPr lang="hu-HU" dirty="0" smtClean="0"/>
              <a:t> </a:t>
            </a:r>
            <a:r>
              <a:rPr lang="hu-HU" dirty="0" err="1" smtClean="0"/>
              <a:t>postoji</a:t>
            </a:r>
            <a:r>
              <a:rPr lang="hu-HU" dirty="0" smtClean="0"/>
              <a:t> u </a:t>
            </a:r>
            <a:r>
              <a:rPr lang="hu-HU" dirty="0" err="1" smtClean="0"/>
              <a:t>vašem</a:t>
            </a:r>
            <a:r>
              <a:rPr lang="hu-HU" dirty="0" smtClean="0"/>
              <a:t> </a:t>
            </a:r>
            <a:r>
              <a:rPr lang="hu-HU" dirty="0" err="1" smtClean="0"/>
              <a:t>gradu</a:t>
            </a:r>
            <a:r>
              <a:rPr lang="hu-HU" dirty="0" smtClean="0"/>
              <a:t>. U </a:t>
            </a:r>
            <a:r>
              <a:rPr lang="hu-HU" dirty="0" err="1" smtClean="0"/>
              <a:t>Beogradu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konkretno</a:t>
            </a:r>
            <a:r>
              <a:rPr lang="hu-HU" dirty="0" smtClean="0"/>
              <a:t> </a:t>
            </a:r>
            <a:r>
              <a:rPr lang="hu-HU" dirty="0" err="1" smtClean="0"/>
              <a:t>Specijalna</a:t>
            </a:r>
            <a:r>
              <a:rPr lang="hu-HU" dirty="0" smtClean="0"/>
              <a:t> </a:t>
            </a:r>
            <a:r>
              <a:rPr lang="hu-HU" dirty="0" err="1" smtClean="0"/>
              <a:t>bolnica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bolesti</a:t>
            </a:r>
            <a:r>
              <a:rPr lang="hu-HU" dirty="0" smtClean="0"/>
              <a:t> </a:t>
            </a:r>
            <a:r>
              <a:rPr lang="hu-HU" dirty="0" err="1" smtClean="0"/>
              <a:t>zavisnosti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ima </a:t>
            </a:r>
            <a:r>
              <a:rPr lang="hu-HU" dirty="0" err="1" smtClean="0"/>
              <a:t>Savetovalište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mlade</a:t>
            </a:r>
            <a:r>
              <a:rPr lang="hu-HU" dirty="0" smtClean="0"/>
              <a:t> i </a:t>
            </a:r>
            <a:r>
              <a:rPr lang="hu-HU" dirty="0" err="1" smtClean="0"/>
              <a:t>roditelje</a:t>
            </a:r>
            <a:r>
              <a:rPr lang="hu-HU" dirty="0" smtClean="0"/>
              <a:t> u </a:t>
            </a:r>
            <a:r>
              <a:rPr lang="hu-HU" dirty="0" err="1" smtClean="0"/>
              <a:t>Ulici</a:t>
            </a:r>
            <a:r>
              <a:rPr lang="hu-HU" dirty="0" smtClean="0"/>
              <a:t> </a:t>
            </a:r>
            <a:r>
              <a:rPr lang="hu-HU" dirty="0" err="1" smtClean="0"/>
              <a:t>Teodora</a:t>
            </a:r>
            <a:r>
              <a:rPr lang="hu-HU" dirty="0" smtClean="0"/>
              <a:t> </a:t>
            </a:r>
            <a:r>
              <a:rPr lang="hu-HU" dirty="0" err="1" smtClean="0"/>
              <a:t>Drajzera</a:t>
            </a:r>
            <a:r>
              <a:rPr lang="hu-HU" dirty="0" smtClean="0"/>
              <a:t> 44.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Sprečite</a:t>
            </a:r>
            <a:r>
              <a:rPr lang="hu-HU" dirty="0" smtClean="0"/>
              <a:t> </a:t>
            </a:r>
            <a:r>
              <a:rPr lang="hu-HU" dirty="0" err="1" smtClean="0"/>
              <a:t>dete</a:t>
            </a:r>
            <a:r>
              <a:rPr lang="hu-HU" dirty="0" smtClean="0"/>
              <a:t> da se drogira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282" y="1714488"/>
            <a:ext cx="5000660" cy="4740320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 smtClean="0"/>
              <a:t>Prema</a:t>
            </a:r>
            <a:r>
              <a:rPr lang="hu-HU" dirty="0" smtClean="0"/>
              <a:t> </a:t>
            </a:r>
            <a:r>
              <a:rPr lang="hu-HU" dirty="0" err="1" smtClean="0"/>
              <a:t>podacima</a:t>
            </a:r>
            <a:r>
              <a:rPr lang="hu-HU" dirty="0" smtClean="0"/>
              <a:t> </a:t>
            </a:r>
            <a:r>
              <a:rPr lang="hu-HU" dirty="0" err="1" smtClean="0"/>
              <a:t>Evropskog</a:t>
            </a:r>
            <a:r>
              <a:rPr lang="hu-HU" dirty="0" smtClean="0"/>
              <a:t> </a:t>
            </a:r>
            <a:r>
              <a:rPr lang="hu-HU" dirty="0" err="1" smtClean="0"/>
              <a:t>školskog</a:t>
            </a:r>
            <a:r>
              <a:rPr lang="hu-HU" dirty="0" smtClean="0"/>
              <a:t> </a:t>
            </a:r>
            <a:r>
              <a:rPr lang="hu-HU" dirty="0" err="1" smtClean="0"/>
              <a:t>istraživanja</a:t>
            </a:r>
            <a:r>
              <a:rPr lang="hu-HU" dirty="0" smtClean="0"/>
              <a:t> o </a:t>
            </a:r>
            <a:r>
              <a:rPr lang="hu-HU" dirty="0" err="1" smtClean="0"/>
              <a:t>upotrebi</a:t>
            </a:r>
            <a:r>
              <a:rPr lang="hu-HU" dirty="0" smtClean="0"/>
              <a:t> </a:t>
            </a:r>
            <a:r>
              <a:rPr lang="hu-HU" dirty="0" err="1" smtClean="0"/>
              <a:t>alkohola</a:t>
            </a:r>
            <a:r>
              <a:rPr lang="hu-HU" dirty="0" smtClean="0"/>
              <a:t> i </a:t>
            </a:r>
            <a:r>
              <a:rPr lang="hu-HU" dirty="0" err="1" smtClean="0"/>
              <a:t>ostalih</a:t>
            </a:r>
            <a:r>
              <a:rPr lang="hu-HU" dirty="0" smtClean="0"/>
              <a:t> </a:t>
            </a:r>
            <a:r>
              <a:rPr lang="hu-HU" dirty="0" err="1" smtClean="0"/>
              <a:t>droga</a:t>
            </a:r>
            <a:r>
              <a:rPr lang="hu-HU" dirty="0" smtClean="0"/>
              <a:t> (ESPAD) </a:t>
            </a:r>
            <a:r>
              <a:rPr lang="hu-HU" dirty="0" err="1" smtClean="0"/>
              <a:t>iz</a:t>
            </a:r>
            <a:r>
              <a:rPr lang="hu-HU" dirty="0" smtClean="0"/>
              <a:t> 2008.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obuhvatilo</a:t>
            </a:r>
            <a:r>
              <a:rPr lang="hu-HU" dirty="0" smtClean="0"/>
              <a:t> </a:t>
            </a:r>
            <a:r>
              <a:rPr lang="hu-HU" dirty="0" err="1" smtClean="0"/>
              <a:t>mlade</a:t>
            </a:r>
            <a:r>
              <a:rPr lang="hu-HU" dirty="0" smtClean="0"/>
              <a:t> u </a:t>
            </a:r>
            <a:r>
              <a:rPr lang="hu-HU" dirty="0" err="1" smtClean="0"/>
              <a:t>Srbiji</a:t>
            </a:r>
            <a:r>
              <a:rPr lang="hu-HU" dirty="0" smtClean="0"/>
              <a:t> </a:t>
            </a:r>
            <a:r>
              <a:rPr lang="hu-HU" dirty="0" err="1" smtClean="0"/>
              <a:t>uzrasta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16 </a:t>
            </a:r>
            <a:r>
              <a:rPr lang="hu-HU" dirty="0" err="1" smtClean="0"/>
              <a:t>godina</a:t>
            </a:r>
            <a:r>
              <a:rPr lang="hu-HU" dirty="0" smtClean="0"/>
              <a:t>, </a:t>
            </a:r>
            <a:r>
              <a:rPr lang="hu-HU" dirty="0" err="1" smtClean="0"/>
              <a:t>čak</a:t>
            </a:r>
            <a:r>
              <a:rPr lang="hu-HU" dirty="0" smtClean="0"/>
              <a:t> 6,7 </a:t>
            </a:r>
            <a:r>
              <a:rPr lang="hu-HU" dirty="0" err="1" smtClean="0"/>
              <a:t>odsto</a:t>
            </a:r>
            <a:r>
              <a:rPr lang="hu-HU" dirty="0" smtClean="0"/>
              <a:t> </a:t>
            </a:r>
            <a:r>
              <a:rPr lang="hu-HU" dirty="0" err="1" smtClean="0"/>
              <a:t>njih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probalo</a:t>
            </a:r>
            <a:r>
              <a:rPr lang="hu-HU" dirty="0" smtClean="0"/>
              <a:t> </a:t>
            </a:r>
            <a:r>
              <a:rPr lang="hu-HU" dirty="0" err="1" smtClean="0"/>
              <a:t>marihuanu</a:t>
            </a:r>
            <a:r>
              <a:rPr lang="hu-HU" dirty="0" smtClean="0"/>
              <a:t>, </a:t>
            </a:r>
            <a:r>
              <a:rPr lang="hu-HU" dirty="0" err="1" smtClean="0"/>
              <a:t>7</a:t>
            </a:r>
            <a:r>
              <a:rPr lang="hu-HU" dirty="0" smtClean="0"/>
              <a:t>,6 </a:t>
            </a:r>
            <a:r>
              <a:rPr lang="hu-HU" dirty="0" err="1" smtClean="0"/>
              <a:t>odsto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koristilo</a:t>
            </a:r>
            <a:r>
              <a:rPr lang="hu-HU" dirty="0" smtClean="0"/>
              <a:t> </a:t>
            </a:r>
            <a:r>
              <a:rPr lang="hu-HU" dirty="0" err="1" smtClean="0"/>
              <a:t>sedative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alkoholom, a 3,2 </a:t>
            </a:r>
            <a:r>
              <a:rPr lang="hu-HU" dirty="0" err="1" smtClean="0"/>
              <a:t>odsto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probalo</a:t>
            </a:r>
            <a:r>
              <a:rPr lang="hu-HU" dirty="0" smtClean="0"/>
              <a:t> </a:t>
            </a:r>
            <a:r>
              <a:rPr lang="hu-HU" dirty="0" err="1" smtClean="0"/>
              <a:t>ekstazi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1026" name="ncode_imageresizer_container_1" descr="drog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643050"/>
            <a:ext cx="364333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Rizične</a:t>
            </a:r>
            <a:r>
              <a:rPr lang="hu-HU" dirty="0" smtClean="0"/>
              <a:t> </a:t>
            </a:r>
            <a:r>
              <a:rPr lang="hu-HU" dirty="0" err="1" smtClean="0"/>
              <a:t>godine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Najugroženija</a:t>
            </a:r>
            <a:r>
              <a:rPr lang="hu-HU" dirty="0" smtClean="0"/>
              <a:t> </a:t>
            </a:r>
            <a:r>
              <a:rPr lang="hu-HU" dirty="0" err="1" smtClean="0"/>
              <a:t>grupa</a:t>
            </a:r>
            <a:r>
              <a:rPr lang="hu-HU" dirty="0" smtClean="0"/>
              <a:t> </a:t>
            </a:r>
            <a:r>
              <a:rPr lang="hu-HU" dirty="0" err="1" smtClean="0"/>
              <a:t>mladih</a:t>
            </a:r>
            <a:r>
              <a:rPr lang="hu-HU" dirty="0" smtClean="0"/>
              <a:t> </a:t>
            </a:r>
            <a:r>
              <a:rPr lang="hu-HU" dirty="0" err="1" smtClean="0"/>
              <a:t>kada</a:t>
            </a:r>
            <a:r>
              <a:rPr lang="hu-HU" dirty="0" smtClean="0"/>
              <a:t> se </a:t>
            </a:r>
            <a:r>
              <a:rPr lang="hu-HU" dirty="0" err="1" smtClean="0"/>
              <a:t>radi</a:t>
            </a:r>
            <a:r>
              <a:rPr lang="hu-HU" dirty="0" smtClean="0"/>
              <a:t> o </a:t>
            </a:r>
            <a:r>
              <a:rPr lang="hu-HU" dirty="0" err="1" smtClean="0"/>
              <a:t>početku</a:t>
            </a:r>
            <a:r>
              <a:rPr lang="hu-HU" dirty="0" smtClean="0"/>
              <a:t> </a:t>
            </a:r>
            <a:r>
              <a:rPr lang="hu-HU" dirty="0" err="1" smtClean="0"/>
              <a:t>konzumiranja</a:t>
            </a:r>
            <a:r>
              <a:rPr lang="hu-HU" dirty="0" smtClean="0"/>
              <a:t> </a:t>
            </a:r>
            <a:r>
              <a:rPr lang="hu-HU" dirty="0" err="1" smtClean="0"/>
              <a:t>droga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uzrast</a:t>
            </a:r>
            <a:r>
              <a:rPr lang="hu-HU" dirty="0" smtClean="0"/>
              <a:t> </a:t>
            </a:r>
            <a:r>
              <a:rPr lang="hu-HU" dirty="0" err="1" smtClean="0"/>
              <a:t>između</a:t>
            </a:r>
            <a:r>
              <a:rPr lang="hu-HU" dirty="0" smtClean="0"/>
              <a:t> 12 i 16 </a:t>
            </a:r>
            <a:r>
              <a:rPr lang="hu-HU" dirty="0" err="1" smtClean="0"/>
              <a:t>godina</a:t>
            </a:r>
            <a:r>
              <a:rPr lang="hu-HU" dirty="0" smtClean="0"/>
              <a:t>. U </a:t>
            </a:r>
            <a:r>
              <a:rPr lang="hu-HU" dirty="0" err="1" smtClean="0"/>
              <a:t>periodu</a:t>
            </a:r>
            <a:r>
              <a:rPr lang="hu-HU" dirty="0" smtClean="0"/>
              <a:t> </a:t>
            </a:r>
            <a:r>
              <a:rPr lang="hu-HU" dirty="0" err="1" smtClean="0"/>
              <a:t>rane</a:t>
            </a:r>
            <a:r>
              <a:rPr lang="hu-HU" dirty="0" smtClean="0"/>
              <a:t> </a:t>
            </a:r>
            <a:r>
              <a:rPr lang="hu-HU" dirty="0" err="1" smtClean="0"/>
              <a:t>adolescencije</a:t>
            </a:r>
            <a:r>
              <a:rPr lang="hu-HU" dirty="0" smtClean="0"/>
              <a:t> </a:t>
            </a:r>
            <a:r>
              <a:rPr lang="hu-HU" dirty="0" err="1" smtClean="0"/>
              <a:t>mladi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veoma</a:t>
            </a:r>
            <a:r>
              <a:rPr lang="hu-HU" dirty="0" smtClean="0"/>
              <a:t>, </a:t>
            </a:r>
            <a:r>
              <a:rPr lang="hu-HU" dirty="0" err="1" smtClean="0"/>
              <a:t>osetljivi</a:t>
            </a:r>
            <a:r>
              <a:rPr lang="hu-HU" dirty="0" smtClean="0"/>
              <a:t>, </a:t>
            </a:r>
            <a:r>
              <a:rPr lang="hu-HU" dirty="0" err="1" smtClean="0"/>
              <a:t>ranjivi</a:t>
            </a:r>
            <a:r>
              <a:rPr lang="hu-HU" dirty="0" smtClean="0"/>
              <a:t>, a </a:t>
            </a:r>
            <a:r>
              <a:rPr lang="hu-HU" dirty="0" err="1" smtClean="0"/>
              <a:t>naročito</a:t>
            </a:r>
            <a:r>
              <a:rPr lang="hu-HU" dirty="0" smtClean="0"/>
              <a:t> </a:t>
            </a:r>
            <a:r>
              <a:rPr lang="hu-HU" dirty="0" err="1" smtClean="0"/>
              <a:t>im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stalo</a:t>
            </a:r>
            <a:r>
              <a:rPr lang="hu-HU" dirty="0" smtClean="0"/>
              <a:t> da </a:t>
            </a:r>
            <a:r>
              <a:rPr lang="hu-HU" dirty="0" err="1" smtClean="0"/>
              <a:t>budu</a:t>
            </a:r>
            <a:r>
              <a:rPr lang="hu-HU" dirty="0" smtClean="0"/>
              <a:t> </a:t>
            </a:r>
            <a:r>
              <a:rPr lang="hu-HU" dirty="0" err="1" smtClean="0"/>
              <a:t>prihvaćeni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vršnjaka</a:t>
            </a:r>
            <a:r>
              <a:rPr lang="hu-HU" dirty="0" smtClean="0"/>
              <a:t>. </a:t>
            </a:r>
            <a:r>
              <a:rPr lang="hu-HU" dirty="0" err="1" smtClean="0"/>
              <a:t>Pored</a:t>
            </a:r>
            <a:r>
              <a:rPr lang="hu-HU" dirty="0" smtClean="0"/>
              <a:t> </a:t>
            </a:r>
            <a:r>
              <a:rPr lang="hu-HU" dirty="0" err="1" smtClean="0"/>
              <a:t>toga</a:t>
            </a:r>
            <a:r>
              <a:rPr lang="hu-HU" dirty="0" smtClean="0"/>
              <a:t>, u </a:t>
            </a:r>
            <a:r>
              <a:rPr lang="hu-HU" dirty="0" err="1" smtClean="0"/>
              <a:t>adolescentskoj</a:t>
            </a:r>
            <a:r>
              <a:rPr lang="hu-HU" dirty="0" smtClean="0"/>
              <a:t> </a:t>
            </a:r>
            <a:r>
              <a:rPr lang="hu-HU" dirty="0" err="1" smtClean="0"/>
              <a:t>fazi</a:t>
            </a:r>
            <a:r>
              <a:rPr lang="hu-HU" dirty="0" smtClean="0"/>
              <a:t>,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počinje</a:t>
            </a:r>
            <a:r>
              <a:rPr lang="hu-HU" dirty="0" smtClean="0"/>
              <a:t> </a:t>
            </a:r>
            <a:r>
              <a:rPr lang="hu-HU" dirty="0" err="1" smtClean="0"/>
              <a:t>oko</a:t>
            </a:r>
            <a:r>
              <a:rPr lang="hu-HU" dirty="0" smtClean="0"/>
              <a:t> 12. </a:t>
            </a:r>
            <a:r>
              <a:rPr lang="hu-HU" dirty="0" err="1" smtClean="0"/>
              <a:t>godine</a:t>
            </a:r>
            <a:r>
              <a:rPr lang="hu-HU" dirty="0" smtClean="0"/>
              <a:t>, </a:t>
            </a:r>
            <a:r>
              <a:rPr lang="hu-HU" dirty="0" err="1" smtClean="0"/>
              <a:t>tinejdžer</a:t>
            </a:r>
            <a:r>
              <a:rPr lang="hu-HU" dirty="0" smtClean="0"/>
              <a:t> </a:t>
            </a:r>
            <a:r>
              <a:rPr lang="hu-HU" dirty="0" err="1" smtClean="0"/>
              <a:t>pokušava</a:t>
            </a:r>
            <a:r>
              <a:rPr lang="hu-HU" dirty="0" smtClean="0"/>
              <a:t> da </a:t>
            </a:r>
            <a:r>
              <a:rPr lang="hu-HU" dirty="0" err="1" smtClean="0"/>
              <a:t>pronađe</a:t>
            </a:r>
            <a:r>
              <a:rPr lang="hu-HU" dirty="0" smtClean="0"/>
              <a:t> </a:t>
            </a:r>
            <a:r>
              <a:rPr lang="hu-HU" dirty="0" err="1" smtClean="0"/>
              <a:t>odgovore</a:t>
            </a:r>
            <a:r>
              <a:rPr lang="hu-HU" dirty="0" smtClean="0"/>
              <a:t> na </a:t>
            </a:r>
            <a:r>
              <a:rPr lang="hu-HU" dirty="0" err="1" smtClean="0"/>
              <a:t>pitanja</a:t>
            </a:r>
            <a:r>
              <a:rPr lang="hu-HU" dirty="0" smtClean="0"/>
              <a:t> </a:t>
            </a:r>
            <a:r>
              <a:rPr lang="hu-HU" dirty="0" err="1" smtClean="0"/>
              <a:t>ko</a:t>
            </a:r>
            <a:r>
              <a:rPr lang="hu-HU" dirty="0" smtClean="0"/>
              <a:t> </a:t>
            </a:r>
            <a:r>
              <a:rPr lang="hu-HU" dirty="0" err="1" smtClean="0"/>
              <a:t>sam</a:t>
            </a:r>
            <a:r>
              <a:rPr lang="hu-HU" dirty="0" smtClean="0"/>
              <a:t> ja, </a:t>
            </a:r>
            <a:r>
              <a:rPr lang="hu-HU" dirty="0" err="1" smtClean="0"/>
              <a:t>kako</a:t>
            </a:r>
            <a:r>
              <a:rPr lang="hu-HU" dirty="0" smtClean="0"/>
              <a:t> biti </a:t>
            </a:r>
            <a:r>
              <a:rPr lang="hu-HU" dirty="0" err="1" smtClean="0"/>
              <a:t>blizak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ljudima</a:t>
            </a:r>
            <a:r>
              <a:rPr lang="hu-HU" dirty="0" smtClean="0"/>
              <a:t>, a </a:t>
            </a:r>
            <a:r>
              <a:rPr lang="hu-HU" dirty="0" err="1" smtClean="0"/>
              <a:t>zaštititi</a:t>
            </a:r>
            <a:r>
              <a:rPr lang="hu-HU" dirty="0" smtClean="0"/>
              <a:t> se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bola</a:t>
            </a:r>
            <a:r>
              <a:rPr lang="hu-HU" dirty="0" smtClean="0"/>
              <a:t>, </a:t>
            </a:r>
            <a:r>
              <a:rPr lang="hu-HU" dirty="0" err="1" smtClean="0"/>
              <a:t>kako</a:t>
            </a:r>
            <a:r>
              <a:rPr lang="hu-HU" dirty="0" smtClean="0"/>
              <a:t> </a:t>
            </a:r>
            <a:r>
              <a:rPr lang="hu-HU" dirty="0" err="1" smtClean="0"/>
              <a:t>prihvatiti</a:t>
            </a:r>
            <a:r>
              <a:rPr lang="hu-HU" dirty="0" smtClean="0"/>
              <a:t> </a:t>
            </a:r>
            <a:r>
              <a:rPr lang="hu-HU" dirty="0" err="1" smtClean="0"/>
              <a:t>svoje</a:t>
            </a:r>
            <a:r>
              <a:rPr lang="hu-HU" dirty="0" smtClean="0"/>
              <a:t> „</a:t>
            </a:r>
            <a:r>
              <a:rPr lang="hu-HU" dirty="0" err="1" smtClean="0"/>
              <a:t>novo</a:t>
            </a:r>
            <a:r>
              <a:rPr lang="hu-HU" dirty="0" smtClean="0"/>
              <a:t>“ </a:t>
            </a:r>
            <a:r>
              <a:rPr lang="hu-HU" dirty="0" err="1" smtClean="0"/>
              <a:t>telo</a:t>
            </a:r>
            <a:r>
              <a:rPr lang="hu-HU" dirty="0" smtClean="0"/>
              <a:t> i </a:t>
            </a:r>
            <a:r>
              <a:rPr lang="hu-HU" dirty="0" err="1" smtClean="0"/>
              <a:t>kako</a:t>
            </a:r>
            <a:r>
              <a:rPr lang="hu-HU" dirty="0" smtClean="0"/>
              <a:t> </a:t>
            </a:r>
            <a:r>
              <a:rPr lang="hu-HU" dirty="0" err="1" smtClean="0"/>
              <a:t>zadovoljiti</a:t>
            </a:r>
            <a:r>
              <a:rPr lang="hu-HU" dirty="0" smtClean="0"/>
              <a:t> </a:t>
            </a:r>
            <a:r>
              <a:rPr lang="hu-HU" dirty="0" err="1" smtClean="0"/>
              <a:t>seksualne</a:t>
            </a:r>
            <a:r>
              <a:rPr lang="hu-HU" dirty="0" smtClean="0"/>
              <a:t> </a:t>
            </a:r>
            <a:r>
              <a:rPr lang="hu-HU" dirty="0" err="1" smtClean="0"/>
              <a:t>potrebe</a:t>
            </a:r>
            <a:r>
              <a:rPr lang="hu-HU" dirty="0" smtClean="0"/>
              <a:t>. </a:t>
            </a:r>
            <a:r>
              <a:rPr lang="hu-HU" dirty="0" err="1" smtClean="0"/>
              <a:t>Sve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veoma</a:t>
            </a:r>
            <a:r>
              <a:rPr lang="hu-HU" dirty="0" smtClean="0"/>
              <a:t> </a:t>
            </a:r>
            <a:r>
              <a:rPr lang="hu-HU" dirty="0" err="1" smtClean="0"/>
              <a:t>teški</a:t>
            </a:r>
            <a:r>
              <a:rPr lang="hu-HU" dirty="0" smtClean="0"/>
              <a:t> </a:t>
            </a:r>
            <a:r>
              <a:rPr lang="hu-HU" dirty="0" err="1" smtClean="0"/>
              <a:t>zadaci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mladu</a:t>
            </a:r>
            <a:r>
              <a:rPr lang="hu-HU" dirty="0" smtClean="0"/>
              <a:t> </a:t>
            </a:r>
            <a:r>
              <a:rPr lang="hu-HU" dirty="0" err="1" smtClean="0"/>
              <a:t>osobu</a:t>
            </a:r>
            <a:r>
              <a:rPr lang="hu-HU" dirty="0" smtClean="0"/>
              <a:t>. </a:t>
            </a:r>
            <a:r>
              <a:rPr lang="hu-HU" dirty="0" err="1" smtClean="0"/>
              <a:t>Iz</a:t>
            </a:r>
            <a:r>
              <a:rPr lang="hu-HU" dirty="0" smtClean="0"/>
              <a:t> </a:t>
            </a:r>
            <a:r>
              <a:rPr lang="hu-HU" dirty="0" err="1" smtClean="0"/>
              <a:t>tog</a:t>
            </a:r>
            <a:r>
              <a:rPr lang="hu-HU" dirty="0" smtClean="0"/>
              <a:t> </a:t>
            </a:r>
            <a:r>
              <a:rPr lang="hu-HU" dirty="0" err="1" smtClean="0"/>
              <a:t>razloga</a:t>
            </a:r>
            <a:r>
              <a:rPr lang="hu-HU" dirty="0" smtClean="0"/>
              <a:t> </a:t>
            </a:r>
            <a:r>
              <a:rPr lang="hu-HU" dirty="0" err="1" smtClean="0"/>
              <a:t>mladi</a:t>
            </a:r>
            <a:r>
              <a:rPr lang="hu-HU" dirty="0" smtClean="0"/>
              <a:t> </a:t>
            </a:r>
            <a:r>
              <a:rPr lang="hu-HU" dirty="0" err="1" smtClean="0"/>
              <a:t>ponekad</a:t>
            </a:r>
            <a:r>
              <a:rPr lang="hu-HU" dirty="0" smtClean="0"/>
              <a:t> </a:t>
            </a:r>
            <a:r>
              <a:rPr lang="hu-HU" dirty="0" err="1" smtClean="0"/>
              <a:t>počinju</a:t>
            </a:r>
            <a:r>
              <a:rPr lang="hu-HU" dirty="0" smtClean="0"/>
              <a:t> da </a:t>
            </a:r>
            <a:r>
              <a:rPr lang="hu-HU" dirty="0" err="1" smtClean="0"/>
              <a:t>koriste</a:t>
            </a:r>
            <a:r>
              <a:rPr lang="hu-HU" dirty="0" smtClean="0"/>
              <a:t> </a:t>
            </a:r>
            <a:r>
              <a:rPr lang="hu-HU" dirty="0" err="1" smtClean="0"/>
              <a:t>drogu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pomoć</a:t>
            </a:r>
            <a:r>
              <a:rPr lang="hu-HU" dirty="0" smtClean="0"/>
              <a:t> na </a:t>
            </a:r>
            <a:r>
              <a:rPr lang="hu-HU" dirty="0" err="1" smtClean="0"/>
              <a:t>putu</a:t>
            </a:r>
            <a:r>
              <a:rPr lang="hu-HU" dirty="0" smtClean="0"/>
              <a:t> </a:t>
            </a:r>
            <a:r>
              <a:rPr lang="hu-HU" dirty="0" err="1" smtClean="0"/>
              <a:t>sazrevanja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Nisko</a:t>
            </a:r>
            <a:r>
              <a:rPr lang="hu-HU" dirty="0" smtClean="0"/>
              <a:t> </a:t>
            </a:r>
            <a:r>
              <a:rPr lang="hu-HU" dirty="0" err="1" smtClean="0"/>
              <a:t>samopoštovanje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prvi</a:t>
            </a:r>
            <a:r>
              <a:rPr lang="hu-HU" dirty="0" smtClean="0"/>
              <a:t> </a:t>
            </a:r>
            <a:r>
              <a:rPr lang="hu-HU" dirty="0" err="1" smtClean="0"/>
              <a:t>znak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 smtClean="0"/>
              <a:t>Dete</a:t>
            </a:r>
            <a:r>
              <a:rPr lang="hu-HU" dirty="0" smtClean="0"/>
              <a:t> u </a:t>
            </a:r>
            <a:r>
              <a:rPr lang="hu-HU" dirty="0" err="1" smtClean="0"/>
              <a:t>riziku</a:t>
            </a:r>
            <a:r>
              <a:rPr lang="hu-HU" dirty="0" smtClean="0"/>
              <a:t> </a:t>
            </a:r>
            <a:r>
              <a:rPr lang="hu-HU" dirty="0" err="1" smtClean="0"/>
              <a:t>obično</a:t>
            </a:r>
            <a:r>
              <a:rPr lang="hu-HU" dirty="0" smtClean="0"/>
              <a:t> ima </a:t>
            </a:r>
            <a:r>
              <a:rPr lang="hu-HU" dirty="0" err="1" smtClean="0"/>
              <a:t>neke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sledećih</a:t>
            </a:r>
            <a:r>
              <a:rPr lang="hu-HU" dirty="0" smtClean="0"/>
              <a:t> </a:t>
            </a:r>
            <a:r>
              <a:rPr lang="hu-HU" dirty="0" err="1" smtClean="0"/>
              <a:t>osobina</a:t>
            </a:r>
            <a:r>
              <a:rPr lang="hu-HU" dirty="0" smtClean="0"/>
              <a:t> - </a:t>
            </a:r>
            <a:r>
              <a:rPr lang="hu-HU" dirty="0" err="1" smtClean="0"/>
              <a:t>voli</a:t>
            </a:r>
            <a:r>
              <a:rPr lang="hu-HU" dirty="0" smtClean="0"/>
              <a:t> da se </a:t>
            </a:r>
            <a:r>
              <a:rPr lang="hu-HU" dirty="0" err="1" smtClean="0"/>
              <a:t>dokazuje</a:t>
            </a:r>
            <a:r>
              <a:rPr lang="hu-HU" dirty="0" smtClean="0"/>
              <a:t>, </a:t>
            </a:r>
            <a:r>
              <a:rPr lang="hu-HU" dirty="0" err="1" smtClean="0"/>
              <a:t>pravi</a:t>
            </a:r>
            <a:r>
              <a:rPr lang="hu-HU" dirty="0" smtClean="0"/>
              <a:t> </a:t>
            </a:r>
            <a:r>
              <a:rPr lang="hu-HU" dirty="0" err="1" smtClean="0"/>
              <a:t>se</a:t>
            </a:r>
            <a:r>
              <a:rPr lang="hu-HU" dirty="0" smtClean="0"/>
              <a:t> </a:t>
            </a:r>
            <a:r>
              <a:rPr lang="hu-HU" dirty="0" err="1" smtClean="0"/>
              <a:t>važno</a:t>
            </a:r>
            <a:r>
              <a:rPr lang="hu-HU" dirty="0" smtClean="0"/>
              <a:t> na </a:t>
            </a:r>
            <a:r>
              <a:rPr lang="hu-HU" dirty="0" err="1" smtClean="0"/>
              <a:t>neprihvatljiv</a:t>
            </a:r>
            <a:r>
              <a:rPr lang="hu-HU" dirty="0" smtClean="0"/>
              <a:t> </a:t>
            </a:r>
            <a:r>
              <a:rPr lang="hu-HU" dirty="0" err="1" smtClean="0"/>
              <a:t>način</a:t>
            </a:r>
            <a:r>
              <a:rPr lang="hu-HU" dirty="0" smtClean="0"/>
              <a:t>, ima </a:t>
            </a:r>
            <a:r>
              <a:rPr lang="hu-HU" dirty="0" err="1" smtClean="0"/>
              <a:t>nisko</a:t>
            </a:r>
            <a:r>
              <a:rPr lang="hu-HU" dirty="0" smtClean="0"/>
              <a:t> </a:t>
            </a:r>
            <a:r>
              <a:rPr lang="hu-HU" dirty="0" err="1" smtClean="0"/>
              <a:t>samopoštovanje</a:t>
            </a:r>
            <a:r>
              <a:rPr lang="hu-HU" dirty="0" smtClean="0"/>
              <a:t>, </a:t>
            </a:r>
            <a:r>
              <a:rPr lang="hu-HU" dirty="0" err="1" smtClean="0"/>
              <a:t>čini</a:t>
            </a:r>
            <a:r>
              <a:rPr lang="hu-HU" dirty="0" smtClean="0"/>
              <a:t> </a:t>
            </a:r>
            <a:r>
              <a:rPr lang="hu-HU" dirty="0" err="1" smtClean="0"/>
              <a:t>mu</a:t>
            </a:r>
            <a:r>
              <a:rPr lang="hu-HU" dirty="0" smtClean="0"/>
              <a:t> se da </a:t>
            </a:r>
            <a:r>
              <a:rPr lang="hu-HU" dirty="0" err="1" smtClean="0"/>
              <a:t>život</a:t>
            </a:r>
            <a:r>
              <a:rPr lang="hu-HU" dirty="0" smtClean="0"/>
              <a:t> </a:t>
            </a:r>
            <a:r>
              <a:rPr lang="hu-HU" dirty="0" err="1" smtClean="0"/>
              <a:t>nema</a:t>
            </a:r>
            <a:r>
              <a:rPr lang="hu-HU" dirty="0" smtClean="0"/>
              <a:t> </a:t>
            </a:r>
            <a:r>
              <a:rPr lang="hu-HU" dirty="0" err="1" smtClean="0"/>
              <a:t>smisla</a:t>
            </a:r>
            <a:r>
              <a:rPr lang="hu-HU" dirty="0" smtClean="0"/>
              <a:t>, </a:t>
            </a:r>
            <a:r>
              <a:rPr lang="hu-HU" dirty="0" err="1" smtClean="0"/>
              <a:t>često</a:t>
            </a:r>
            <a:r>
              <a:rPr lang="hu-HU" dirty="0" smtClean="0"/>
              <a:t> </a:t>
            </a:r>
            <a:r>
              <a:rPr lang="hu-HU" dirty="0" err="1" smtClean="0"/>
              <a:t>mu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dosadno</a:t>
            </a:r>
            <a:r>
              <a:rPr lang="hu-HU" dirty="0" smtClean="0"/>
              <a:t>, </a:t>
            </a:r>
            <a:r>
              <a:rPr lang="hu-HU" dirty="0" err="1" smtClean="0"/>
              <a:t>teško</a:t>
            </a:r>
            <a:r>
              <a:rPr lang="hu-HU" dirty="0" smtClean="0"/>
              <a:t> se </a:t>
            </a:r>
            <a:r>
              <a:rPr lang="hu-HU" dirty="0" err="1" smtClean="0"/>
              <a:t>prilagođava</a:t>
            </a:r>
            <a:r>
              <a:rPr lang="hu-HU" dirty="0" smtClean="0"/>
              <a:t> </a:t>
            </a:r>
            <a:r>
              <a:rPr lang="hu-HU" dirty="0" err="1" smtClean="0"/>
              <a:t>zahtevima</a:t>
            </a:r>
            <a:r>
              <a:rPr lang="hu-HU" dirty="0" smtClean="0"/>
              <a:t> </a:t>
            </a:r>
            <a:r>
              <a:rPr lang="hu-HU" dirty="0" err="1" smtClean="0"/>
              <a:t>škole</a:t>
            </a:r>
            <a:r>
              <a:rPr lang="hu-HU" dirty="0" smtClean="0"/>
              <a:t>, ne </a:t>
            </a:r>
            <a:r>
              <a:rPr lang="hu-HU" dirty="0" err="1" smtClean="0"/>
              <a:t>poštuje</a:t>
            </a:r>
            <a:r>
              <a:rPr lang="hu-HU" dirty="0" smtClean="0"/>
              <a:t> </a:t>
            </a:r>
            <a:r>
              <a:rPr lang="hu-HU" dirty="0" err="1" smtClean="0"/>
              <a:t>porodična</a:t>
            </a:r>
            <a:r>
              <a:rPr lang="hu-HU" dirty="0" smtClean="0"/>
              <a:t> </a:t>
            </a:r>
            <a:r>
              <a:rPr lang="hu-HU" dirty="0" err="1" smtClean="0"/>
              <a:t>pravila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err="1" smtClean="0"/>
              <a:t>Zato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bitno</a:t>
            </a:r>
            <a:r>
              <a:rPr lang="hu-HU" dirty="0" smtClean="0"/>
              <a:t> da </a:t>
            </a:r>
            <a:r>
              <a:rPr lang="hu-HU" dirty="0" err="1" smtClean="0"/>
              <a:t>čim</a:t>
            </a:r>
            <a:r>
              <a:rPr lang="hu-HU" dirty="0" smtClean="0"/>
              <a:t> </a:t>
            </a:r>
            <a:r>
              <a:rPr lang="hu-HU" dirty="0" err="1" smtClean="0"/>
              <a:t>primeti</a:t>
            </a:r>
            <a:r>
              <a:rPr lang="hu-HU" dirty="0" smtClean="0"/>
              <a:t> neki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ovih</a:t>
            </a:r>
            <a:r>
              <a:rPr lang="hu-HU" dirty="0" smtClean="0"/>
              <a:t> </a:t>
            </a:r>
            <a:r>
              <a:rPr lang="hu-HU" dirty="0" err="1" smtClean="0"/>
              <a:t>simptoma</a:t>
            </a:r>
            <a:r>
              <a:rPr lang="hu-HU" dirty="0" smtClean="0"/>
              <a:t>, </a:t>
            </a:r>
            <a:r>
              <a:rPr lang="hu-HU" dirty="0" err="1" smtClean="0"/>
              <a:t>roditelj</a:t>
            </a:r>
            <a:r>
              <a:rPr lang="hu-HU" dirty="0" smtClean="0"/>
              <a:t> </a:t>
            </a:r>
            <a:r>
              <a:rPr lang="hu-HU" dirty="0" err="1" smtClean="0"/>
              <a:t>reaguje</a:t>
            </a:r>
            <a:r>
              <a:rPr lang="hu-HU" dirty="0" smtClean="0"/>
              <a:t> i </a:t>
            </a:r>
            <a:r>
              <a:rPr lang="hu-HU" dirty="0" err="1" smtClean="0"/>
              <a:t>pomogne</a:t>
            </a:r>
            <a:r>
              <a:rPr lang="hu-HU" dirty="0" smtClean="0"/>
              <a:t> </a:t>
            </a:r>
            <a:r>
              <a:rPr lang="hu-HU" dirty="0" err="1" smtClean="0"/>
              <a:t>detetu</a:t>
            </a:r>
            <a:r>
              <a:rPr lang="hu-HU" dirty="0" smtClean="0"/>
              <a:t>. </a:t>
            </a:r>
            <a:r>
              <a:rPr lang="hu-HU" dirty="0" err="1" smtClean="0"/>
              <a:t>Roditelji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ti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moraju</a:t>
            </a:r>
            <a:r>
              <a:rPr lang="hu-HU" dirty="0" smtClean="0"/>
              <a:t> da </a:t>
            </a:r>
            <a:r>
              <a:rPr lang="hu-HU" dirty="0" err="1" smtClean="0"/>
              <a:t>budu</a:t>
            </a:r>
            <a:r>
              <a:rPr lang="hu-HU" dirty="0" smtClean="0"/>
              <a:t> </a:t>
            </a:r>
            <a:r>
              <a:rPr lang="hu-HU" dirty="0" err="1" smtClean="0"/>
              <a:t>informisani</a:t>
            </a:r>
            <a:r>
              <a:rPr lang="hu-HU" dirty="0" smtClean="0"/>
              <a:t> i da </a:t>
            </a:r>
            <a:r>
              <a:rPr lang="hu-HU" dirty="0" err="1" smtClean="0"/>
              <a:t>razgovaraju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decom</a:t>
            </a:r>
            <a:r>
              <a:rPr lang="hu-HU" dirty="0" smtClean="0"/>
              <a:t> o </a:t>
            </a:r>
            <a:r>
              <a:rPr lang="hu-HU" dirty="0" err="1" smtClean="0"/>
              <a:t>posledicama</a:t>
            </a:r>
            <a:r>
              <a:rPr lang="hu-HU" dirty="0" smtClean="0"/>
              <a:t> </a:t>
            </a:r>
            <a:r>
              <a:rPr lang="hu-HU" dirty="0" err="1" smtClean="0"/>
              <a:t>upotrebe</a:t>
            </a:r>
            <a:r>
              <a:rPr lang="hu-HU" dirty="0" smtClean="0"/>
              <a:t> </a:t>
            </a:r>
            <a:r>
              <a:rPr lang="hu-HU" dirty="0" err="1" smtClean="0"/>
              <a:t>droga</a:t>
            </a:r>
            <a:r>
              <a:rPr lang="hu-HU" dirty="0" smtClean="0"/>
              <a:t>, a </a:t>
            </a:r>
            <a:r>
              <a:rPr lang="hu-HU" dirty="0" err="1" smtClean="0"/>
              <a:t>takođe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</a:t>
            </a:r>
            <a:r>
              <a:rPr lang="hu-HU" dirty="0" err="1" smtClean="0"/>
              <a:t>budu</a:t>
            </a:r>
            <a:r>
              <a:rPr lang="hu-HU" dirty="0" smtClean="0"/>
              <a:t> deci </a:t>
            </a:r>
            <a:r>
              <a:rPr lang="hu-HU" dirty="0" err="1" smtClean="0"/>
              <a:t>dobar</a:t>
            </a:r>
            <a:r>
              <a:rPr lang="hu-HU" dirty="0" smtClean="0"/>
              <a:t> </a:t>
            </a:r>
            <a:r>
              <a:rPr lang="hu-HU" dirty="0" err="1" smtClean="0"/>
              <a:t>oslonac</a:t>
            </a:r>
            <a:r>
              <a:rPr lang="hu-HU" dirty="0" smtClean="0"/>
              <a:t> i da </a:t>
            </a:r>
            <a:r>
              <a:rPr lang="hu-HU" dirty="0" err="1" smtClean="0"/>
              <a:t>budu</a:t>
            </a:r>
            <a:r>
              <a:rPr lang="hu-HU" dirty="0" smtClean="0"/>
              <a:t> </a:t>
            </a:r>
            <a:r>
              <a:rPr lang="hu-HU" dirty="0" err="1" smtClean="0"/>
              <a:t>otvoreni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dete</a:t>
            </a:r>
            <a:r>
              <a:rPr lang="hu-HU" dirty="0" smtClean="0"/>
              <a:t> </a:t>
            </a:r>
            <a:r>
              <a:rPr lang="hu-HU" dirty="0" err="1" smtClean="0"/>
              <a:t>može</a:t>
            </a:r>
            <a:r>
              <a:rPr lang="hu-HU" dirty="0" smtClean="0"/>
              <a:t>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im</a:t>
            </a:r>
            <a:r>
              <a:rPr lang="hu-HU" dirty="0" smtClean="0"/>
              <a:t> </a:t>
            </a:r>
            <a:r>
              <a:rPr lang="hu-HU" dirty="0" err="1" smtClean="0"/>
              <a:t>prizna</a:t>
            </a:r>
            <a:r>
              <a:rPr lang="hu-HU" dirty="0" smtClean="0"/>
              <a:t> </a:t>
            </a:r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probalo</a:t>
            </a:r>
            <a:r>
              <a:rPr lang="hu-HU" dirty="0" smtClean="0"/>
              <a:t> </a:t>
            </a:r>
            <a:r>
              <a:rPr lang="hu-HU" dirty="0" err="1" smtClean="0"/>
              <a:t>neku</a:t>
            </a:r>
            <a:r>
              <a:rPr lang="hu-HU" dirty="0" smtClean="0"/>
              <a:t> </a:t>
            </a:r>
            <a:r>
              <a:rPr lang="hu-HU" dirty="0" err="1" smtClean="0"/>
              <a:t>drogu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1523674"/>
          </a:xfrm>
        </p:spPr>
        <p:txBody>
          <a:bodyPr>
            <a:normAutofit/>
          </a:bodyPr>
          <a:lstStyle/>
          <a:p>
            <a:r>
              <a:rPr lang="hu-HU" dirty="0" err="1" smtClean="0"/>
              <a:t>Simptomi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ukazuju</a:t>
            </a:r>
            <a:r>
              <a:rPr lang="hu-HU" dirty="0" smtClean="0"/>
              <a:t> na </a:t>
            </a:r>
            <a:r>
              <a:rPr lang="hu-HU" dirty="0" err="1" smtClean="0"/>
              <a:t>upotrebu</a:t>
            </a:r>
            <a:r>
              <a:rPr lang="hu-HU" dirty="0" smtClean="0"/>
              <a:t> </a:t>
            </a:r>
            <a:r>
              <a:rPr lang="hu-HU" dirty="0" err="1" smtClean="0"/>
              <a:t>droga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Različiti</a:t>
            </a:r>
            <a:r>
              <a:rPr lang="hu-HU" dirty="0" smtClean="0"/>
              <a:t> </a:t>
            </a:r>
            <a:r>
              <a:rPr lang="hu-HU" dirty="0" err="1" smtClean="0"/>
              <a:t>narkotici</a:t>
            </a:r>
            <a:r>
              <a:rPr lang="hu-HU" dirty="0" smtClean="0"/>
              <a:t> se </a:t>
            </a:r>
            <a:r>
              <a:rPr lang="hu-HU" dirty="0" err="1" smtClean="0"/>
              <a:t>manifestuju</a:t>
            </a:r>
            <a:r>
              <a:rPr lang="hu-HU" dirty="0" smtClean="0"/>
              <a:t> </a:t>
            </a:r>
            <a:r>
              <a:rPr lang="hu-HU" dirty="0" err="1" smtClean="0"/>
              <a:t>različito</a:t>
            </a:r>
            <a:r>
              <a:rPr lang="hu-HU" dirty="0" smtClean="0"/>
              <a:t> i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imati</a:t>
            </a:r>
            <a:r>
              <a:rPr lang="hu-HU" dirty="0" smtClean="0"/>
              <a:t> na </a:t>
            </a:r>
            <a:r>
              <a:rPr lang="hu-HU" dirty="0" err="1" smtClean="0"/>
              <a:t>umu</a:t>
            </a:r>
            <a:r>
              <a:rPr lang="hu-HU" dirty="0" smtClean="0"/>
              <a:t> da </a:t>
            </a:r>
            <a:r>
              <a:rPr lang="hu-HU" dirty="0" err="1" smtClean="0"/>
              <a:t>nijedan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navedenih</a:t>
            </a:r>
            <a:r>
              <a:rPr lang="hu-HU" dirty="0" smtClean="0"/>
              <a:t> </a:t>
            </a:r>
            <a:r>
              <a:rPr lang="hu-HU" dirty="0" err="1" smtClean="0"/>
              <a:t>znakova</a:t>
            </a:r>
            <a:r>
              <a:rPr lang="hu-HU" dirty="0" smtClean="0"/>
              <a:t> </a:t>
            </a:r>
            <a:r>
              <a:rPr lang="hu-HU" dirty="0" err="1" smtClean="0"/>
              <a:t>nije</a:t>
            </a:r>
            <a:r>
              <a:rPr lang="hu-HU" dirty="0" smtClean="0"/>
              <a:t> </a:t>
            </a:r>
            <a:r>
              <a:rPr lang="hu-HU" dirty="0" err="1" smtClean="0"/>
              <a:t>dovoljan</a:t>
            </a:r>
            <a:r>
              <a:rPr lang="hu-HU" dirty="0" smtClean="0"/>
              <a:t>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sigurnošću</a:t>
            </a:r>
            <a:r>
              <a:rPr lang="hu-HU" dirty="0" smtClean="0"/>
              <a:t> </a:t>
            </a:r>
            <a:r>
              <a:rPr lang="hu-HU" dirty="0" err="1" smtClean="0"/>
              <a:t>ukaže</a:t>
            </a:r>
            <a:r>
              <a:rPr lang="hu-HU" dirty="0" smtClean="0"/>
              <a:t> na </a:t>
            </a:r>
            <a:r>
              <a:rPr lang="hu-HU" dirty="0" err="1" smtClean="0"/>
              <a:t>zloupotrebu</a:t>
            </a:r>
            <a:r>
              <a:rPr lang="hu-HU" dirty="0" smtClean="0"/>
              <a:t> </a:t>
            </a:r>
            <a:r>
              <a:rPr lang="hu-HU" dirty="0" err="1" smtClean="0"/>
              <a:t>droga</a:t>
            </a:r>
            <a:r>
              <a:rPr lang="hu-HU" dirty="0" smtClean="0"/>
              <a:t>, </a:t>
            </a:r>
            <a:r>
              <a:rPr lang="hu-HU" dirty="0" err="1" smtClean="0"/>
              <a:t>ali</a:t>
            </a:r>
            <a:r>
              <a:rPr lang="hu-HU" dirty="0" smtClean="0"/>
              <a:t> </a:t>
            </a:r>
            <a:r>
              <a:rPr lang="hu-HU" dirty="0" err="1" smtClean="0"/>
              <a:t>bi</a:t>
            </a:r>
            <a:r>
              <a:rPr lang="hu-HU" dirty="0" smtClean="0"/>
              <a:t> </a:t>
            </a:r>
            <a:r>
              <a:rPr lang="hu-HU" dirty="0" err="1" smtClean="0"/>
              <a:t>trebalo</a:t>
            </a:r>
            <a:r>
              <a:rPr lang="hu-HU" dirty="0" smtClean="0"/>
              <a:t> da vas </a:t>
            </a:r>
            <a:r>
              <a:rPr lang="hu-HU" dirty="0" err="1" smtClean="0"/>
              <a:t>upozori</a:t>
            </a:r>
            <a:r>
              <a:rPr lang="hu-HU" dirty="0" smtClean="0"/>
              <a:t> i </a:t>
            </a:r>
            <a:r>
              <a:rPr lang="hu-HU" dirty="0" err="1" smtClean="0"/>
              <a:t>navede</a:t>
            </a:r>
            <a:r>
              <a:rPr lang="hu-HU" dirty="0" smtClean="0"/>
              <a:t> na </a:t>
            </a:r>
            <a:r>
              <a:rPr lang="hu-HU" dirty="0" err="1" smtClean="0"/>
              <a:t>oprez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Lekovi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smirenje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primetite</a:t>
            </a:r>
            <a:r>
              <a:rPr lang="hu-HU" dirty="0" smtClean="0"/>
              <a:t> da </a:t>
            </a:r>
            <a:r>
              <a:rPr lang="hu-HU" dirty="0" err="1" smtClean="0"/>
              <a:t>dete</a:t>
            </a:r>
            <a:r>
              <a:rPr lang="hu-HU" dirty="0" smtClean="0"/>
              <a:t> </a:t>
            </a:r>
            <a:r>
              <a:rPr lang="hu-HU" dirty="0" err="1" smtClean="0"/>
              <a:t>izgleda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pijano</a:t>
            </a:r>
            <a:r>
              <a:rPr lang="hu-HU" dirty="0" smtClean="0"/>
              <a:t>, </a:t>
            </a:r>
            <a:r>
              <a:rPr lang="hu-HU" dirty="0" err="1" smtClean="0"/>
              <a:t>ali</a:t>
            </a:r>
            <a:r>
              <a:rPr lang="hu-HU" dirty="0" smtClean="0"/>
              <a:t> ne </a:t>
            </a:r>
            <a:r>
              <a:rPr lang="hu-HU" dirty="0" err="1" smtClean="0"/>
              <a:t>miriše</a:t>
            </a:r>
            <a:r>
              <a:rPr lang="hu-HU" dirty="0" smtClean="0"/>
              <a:t> na alkohol, </a:t>
            </a:r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napeto</a:t>
            </a:r>
            <a:r>
              <a:rPr lang="hu-HU" dirty="0" smtClean="0"/>
              <a:t> i </a:t>
            </a:r>
            <a:r>
              <a:rPr lang="hu-HU" dirty="0" err="1" smtClean="0"/>
              <a:t>zbunjeno</a:t>
            </a:r>
            <a:r>
              <a:rPr lang="hu-HU" dirty="0" smtClean="0"/>
              <a:t>, </a:t>
            </a:r>
            <a:r>
              <a:rPr lang="hu-HU" dirty="0" err="1" smtClean="0"/>
              <a:t>teško</a:t>
            </a:r>
            <a:r>
              <a:rPr lang="hu-HU" dirty="0" smtClean="0"/>
              <a:t> se </a:t>
            </a:r>
            <a:r>
              <a:rPr lang="hu-HU" dirty="0" err="1" smtClean="0"/>
              <a:t>koncentriše</a:t>
            </a:r>
            <a:r>
              <a:rPr lang="hu-HU" dirty="0" smtClean="0"/>
              <a:t> i </a:t>
            </a:r>
            <a:r>
              <a:rPr lang="hu-HU" dirty="0" err="1" smtClean="0"/>
              <a:t>nerazgovetno</a:t>
            </a:r>
            <a:r>
              <a:rPr lang="hu-HU" dirty="0" smtClean="0"/>
              <a:t> </a:t>
            </a:r>
            <a:r>
              <a:rPr lang="hu-HU" dirty="0" err="1" smtClean="0"/>
              <a:t>govori</a:t>
            </a:r>
            <a:r>
              <a:rPr lang="hu-HU" dirty="0" smtClean="0"/>
              <a:t> </a:t>
            </a:r>
            <a:r>
              <a:rPr lang="hu-HU" dirty="0" err="1" smtClean="0"/>
              <a:t>možda</a:t>
            </a:r>
            <a:r>
              <a:rPr lang="hu-HU" dirty="0" smtClean="0"/>
              <a:t> </a:t>
            </a:r>
            <a:r>
              <a:rPr lang="hu-HU" dirty="0" err="1" smtClean="0"/>
              <a:t>koristi</a:t>
            </a:r>
            <a:r>
              <a:rPr lang="hu-HU" dirty="0" smtClean="0"/>
              <a:t> </a:t>
            </a:r>
            <a:r>
              <a:rPr lang="hu-HU" dirty="0" err="1" smtClean="0"/>
              <a:t>lekove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smirenje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Marihuana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282" y="1785926"/>
            <a:ext cx="5000660" cy="4668882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 smtClean="0"/>
              <a:t>Staklaste</a:t>
            </a:r>
            <a:r>
              <a:rPr lang="hu-HU" dirty="0" smtClean="0"/>
              <a:t>, </a:t>
            </a:r>
            <a:r>
              <a:rPr lang="hu-HU" dirty="0" err="1" smtClean="0"/>
              <a:t>crvene</a:t>
            </a:r>
            <a:r>
              <a:rPr lang="hu-HU" dirty="0" smtClean="0"/>
              <a:t> </a:t>
            </a:r>
            <a:r>
              <a:rPr lang="hu-HU" dirty="0" err="1" smtClean="0"/>
              <a:t>oči</a:t>
            </a:r>
            <a:r>
              <a:rPr lang="hu-HU" dirty="0" smtClean="0"/>
              <a:t>, </a:t>
            </a:r>
            <a:r>
              <a:rPr lang="hu-HU" dirty="0" err="1" smtClean="0"/>
              <a:t>proširene</a:t>
            </a:r>
            <a:r>
              <a:rPr lang="hu-HU" dirty="0" smtClean="0"/>
              <a:t> </a:t>
            </a:r>
            <a:r>
              <a:rPr lang="hu-HU" dirty="0" err="1" smtClean="0"/>
              <a:t>zenice</a:t>
            </a:r>
            <a:r>
              <a:rPr lang="hu-HU" dirty="0" smtClean="0"/>
              <a:t>, </a:t>
            </a:r>
            <a:r>
              <a:rPr lang="hu-HU" dirty="0" err="1" smtClean="0"/>
              <a:t>glasan</a:t>
            </a:r>
            <a:r>
              <a:rPr lang="hu-HU" dirty="0" smtClean="0"/>
              <a:t> </a:t>
            </a:r>
            <a:r>
              <a:rPr lang="hu-HU" dirty="0" err="1" smtClean="0"/>
              <a:t>govor</a:t>
            </a:r>
            <a:r>
              <a:rPr lang="hu-HU" dirty="0" smtClean="0"/>
              <a:t> i </a:t>
            </a:r>
            <a:r>
              <a:rPr lang="hu-HU" dirty="0" err="1" smtClean="0"/>
              <a:t>neadekvatno</a:t>
            </a:r>
            <a:r>
              <a:rPr lang="hu-HU" dirty="0" smtClean="0"/>
              <a:t> </a:t>
            </a:r>
            <a:r>
              <a:rPr lang="hu-HU" dirty="0" err="1" smtClean="0"/>
              <a:t>smejanje</a:t>
            </a:r>
            <a:r>
              <a:rPr lang="hu-HU" dirty="0" smtClean="0"/>
              <a:t>, a potom </a:t>
            </a:r>
            <a:r>
              <a:rPr lang="hu-HU" dirty="0" err="1" smtClean="0"/>
              <a:t>pospanost</a:t>
            </a:r>
            <a:r>
              <a:rPr lang="hu-HU" dirty="0" smtClean="0"/>
              <a:t>, </a:t>
            </a:r>
            <a:r>
              <a:rPr lang="hu-HU" dirty="0" err="1" smtClean="0"/>
              <a:t>usporeno</a:t>
            </a:r>
            <a:r>
              <a:rPr lang="hu-HU" dirty="0" smtClean="0"/>
              <a:t> </a:t>
            </a:r>
            <a:r>
              <a:rPr lang="hu-HU" dirty="0" err="1" smtClean="0"/>
              <a:t>reagovanje</a:t>
            </a:r>
            <a:r>
              <a:rPr lang="hu-HU" dirty="0" smtClean="0"/>
              <a:t>, </a:t>
            </a:r>
            <a:r>
              <a:rPr lang="hu-HU" dirty="0" err="1" smtClean="0"/>
              <a:t>gubitak</a:t>
            </a:r>
            <a:r>
              <a:rPr lang="hu-HU" dirty="0" smtClean="0"/>
              <a:t> </a:t>
            </a:r>
            <a:r>
              <a:rPr lang="hu-HU" dirty="0" err="1" smtClean="0"/>
              <a:t>motivacije</a:t>
            </a:r>
            <a:r>
              <a:rPr lang="hu-HU" dirty="0" smtClean="0"/>
              <a:t> i </a:t>
            </a:r>
            <a:r>
              <a:rPr lang="hu-HU" dirty="0" err="1" smtClean="0"/>
              <a:t>zaboravljanje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samo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nekih</a:t>
            </a:r>
            <a:r>
              <a:rPr lang="hu-HU" dirty="0" smtClean="0"/>
              <a:t> </a:t>
            </a:r>
            <a:r>
              <a:rPr lang="hu-HU" dirty="0" err="1" smtClean="0"/>
              <a:t>simptoma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ukazuju</a:t>
            </a:r>
            <a:r>
              <a:rPr lang="hu-HU" dirty="0" smtClean="0"/>
              <a:t> da </a:t>
            </a:r>
            <a:r>
              <a:rPr lang="hu-HU" dirty="0" err="1" smtClean="0"/>
              <a:t>neko</a:t>
            </a:r>
            <a:r>
              <a:rPr lang="hu-HU" dirty="0" smtClean="0"/>
              <a:t> </a:t>
            </a:r>
            <a:r>
              <a:rPr lang="hu-HU" dirty="0" err="1" smtClean="0"/>
              <a:t>koristi</a:t>
            </a:r>
            <a:r>
              <a:rPr lang="hu-HU" dirty="0" smtClean="0"/>
              <a:t> </a:t>
            </a:r>
            <a:r>
              <a:rPr lang="hu-HU" dirty="0" err="1" smtClean="0"/>
              <a:t>marihuanu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5122" name="irc_mi" descr="dr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857364"/>
            <a:ext cx="366712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Inhalansi</a:t>
            </a:r>
            <a:r>
              <a:rPr lang="hu-HU" dirty="0" smtClean="0"/>
              <a:t> (</a:t>
            </a:r>
            <a:r>
              <a:rPr lang="hu-HU" dirty="0" err="1" smtClean="0"/>
              <a:t>lepak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Ukoliko</a:t>
            </a:r>
            <a:r>
              <a:rPr lang="hu-HU" dirty="0" smtClean="0"/>
              <a:t> se </a:t>
            </a:r>
            <a:r>
              <a:rPr lang="hu-HU" dirty="0" err="1" smtClean="0"/>
              <a:t>tinedjžer</a:t>
            </a:r>
            <a:r>
              <a:rPr lang="hu-HU" dirty="0" smtClean="0"/>
              <a:t> </a:t>
            </a:r>
            <a:r>
              <a:rPr lang="hu-HU" dirty="0" err="1" smtClean="0"/>
              <a:t>bez</a:t>
            </a:r>
            <a:r>
              <a:rPr lang="hu-HU" dirty="0" smtClean="0"/>
              <a:t> </a:t>
            </a:r>
            <a:r>
              <a:rPr lang="hu-HU" dirty="0" err="1" smtClean="0"/>
              <a:t>razloga</a:t>
            </a:r>
            <a:r>
              <a:rPr lang="hu-HU" dirty="0" smtClean="0"/>
              <a:t> </a:t>
            </a:r>
            <a:r>
              <a:rPr lang="hu-HU" dirty="0" err="1" smtClean="0"/>
              <a:t>smeje</a:t>
            </a:r>
            <a:r>
              <a:rPr lang="hu-HU" dirty="0" smtClean="0"/>
              <a:t>, </a:t>
            </a:r>
            <a:r>
              <a:rPr lang="hu-HU" dirty="0" err="1" smtClean="0"/>
              <a:t>izgleda</a:t>
            </a:r>
            <a:r>
              <a:rPr lang="hu-HU" dirty="0" smtClean="0"/>
              <a:t> </a:t>
            </a:r>
            <a:r>
              <a:rPr lang="hu-HU" dirty="0" err="1" smtClean="0"/>
              <a:t>pijano</a:t>
            </a:r>
            <a:r>
              <a:rPr lang="hu-HU" dirty="0" smtClean="0"/>
              <a:t> </a:t>
            </a:r>
            <a:r>
              <a:rPr lang="hu-HU" dirty="0" err="1" smtClean="0"/>
              <a:t>ali</a:t>
            </a:r>
            <a:r>
              <a:rPr lang="hu-HU" dirty="0" smtClean="0"/>
              <a:t> ne </a:t>
            </a:r>
            <a:r>
              <a:rPr lang="hu-HU" dirty="0" err="1" smtClean="0"/>
              <a:t>miriše</a:t>
            </a:r>
            <a:r>
              <a:rPr lang="hu-HU" dirty="0" smtClean="0"/>
              <a:t> na alkohol, ima </a:t>
            </a:r>
            <a:r>
              <a:rPr lang="hu-HU" dirty="0" err="1" smtClean="0"/>
              <a:t>suzne</a:t>
            </a:r>
            <a:r>
              <a:rPr lang="hu-HU" dirty="0" smtClean="0"/>
              <a:t> </a:t>
            </a:r>
            <a:r>
              <a:rPr lang="hu-HU" dirty="0" err="1" smtClean="0"/>
              <a:t>oči</a:t>
            </a:r>
            <a:r>
              <a:rPr lang="hu-HU" dirty="0" smtClean="0"/>
              <a:t> i </a:t>
            </a:r>
            <a:r>
              <a:rPr lang="hu-HU" dirty="0" err="1" smtClean="0"/>
              <a:t>poremećaj</a:t>
            </a:r>
            <a:r>
              <a:rPr lang="hu-HU" dirty="0" smtClean="0"/>
              <a:t> </a:t>
            </a:r>
            <a:r>
              <a:rPr lang="hu-HU" dirty="0" err="1" smtClean="0"/>
              <a:t>vida</a:t>
            </a:r>
            <a:r>
              <a:rPr lang="hu-HU" dirty="0" smtClean="0"/>
              <a:t>, </a:t>
            </a:r>
            <a:r>
              <a:rPr lang="hu-HU" dirty="0" err="1" smtClean="0"/>
              <a:t>crvenilo</a:t>
            </a:r>
            <a:r>
              <a:rPr lang="hu-HU" dirty="0" smtClean="0"/>
              <a:t> </a:t>
            </a:r>
            <a:r>
              <a:rPr lang="hu-HU" dirty="0" err="1" smtClean="0"/>
              <a:t>oko</a:t>
            </a:r>
            <a:r>
              <a:rPr lang="hu-HU" dirty="0" smtClean="0"/>
              <a:t> </a:t>
            </a:r>
            <a:r>
              <a:rPr lang="hu-HU" dirty="0" err="1" smtClean="0"/>
              <a:t>nosa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usta</a:t>
            </a:r>
            <a:r>
              <a:rPr lang="hu-HU" dirty="0" smtClean="0"/>
              <a:t>, </a:t>
            </a:r>
            <a:r>
              <a:rPr lang="hu-HU" dirty="0" err="1" smtClean="0"/>
              <a:t>sekreciju</a:t>
            </a:r>
            <a:r>
              <a:rPr lang="hu-HU" dirty="0" smtClean="0"/>
              <a:t> </a:t>
            </a:r>
            <a:r>
              <a:rPr lang="hu-HU" dirty="0" err="1" smtClean="0"/>
              <a:t>iz</a:t>
            </a:r>
            <a:r>
              <a:rPr lang="hu-HU" dirty="0" smtClean="0"/>
              <a:t> </a:t>
            </a:r>
            <a:r>
              <a:rPr lang="hu-HU" dirty="0" err="1" smtClean="0"/>
              <a:t>nosa</a:t>
            </a:r>
            <a:r>
              <a:rPr lang="hu-HU" dirty="0" smtClean="0"/>
              <a:t>, </a:t>
            </a:r>
            <a:r>
              <a:rPr lang="hu-HU" dirty="0" err="1" smtClean="0"/>
              <a:t>glavobolju</a:t>
            </a:r>
            <a:r>
              <a:rPr lang="hu-HU" dirty="0" smtClean="0"/>
              <a:t>, </a:t>
            </a:r>
            <a:r>
              <a:rPr lang="hu-HU" dirty="0" err="1" smtClean="0"/>
              <a:t>mučninu</a:t>
            </a:r>
            <a:r>
              <a:rPr lang="hu-HU" dirty="0" smtClean="0"/>
              <a:t>, </a:t>
            </a:r>
            <a:r>
              <a:rPr lang="hu-HU" dirty="0" err="1" smtClean="0"/>
              <a:t>otežanu</a:t>
            </a:r>
            <a:r>
              <a:rPr lang="hu-HU" dirty="0" smtClean="0"/>
              <a:t> </a:t>
            </a:r>
            <a:r>
              <a:rPr lang="hu-HU" dirty="0" err="1" smtClean="0"/>
              <a:t>kontrolu</a:t>
            </a:r>
            <a:r>
              <a:rPr lang="hu-HU" dirty="0" smtClean="0"/>
              <a:t> </a:t>
            </a:r>
            <a:r>
              <a:rPr lang="hu-HU" dirty="0" err="1" smtClean="0"/>
              <a:t>mišića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poremećeno</a:t>
            </a:r>
            <a:r>
              <a:rPr lang="hu-HU" dirty="0" smtClean="0"/>
              <a:t> </a:t>
            </a:r>
            <a:r>
              <a:rPr lang="hu-HU" dirty="0" err="1" smtClean="0"/>
              <a:t>rasuđivanje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pamćenje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</a:t>
            </a:r>
            <a:r>
              <a:rPr lang="hu-HU" dirty="0" err="1" smtClean="0"/>
              <a:t>porazgovarate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njim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Ekstazi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Izražena</a:t>
            </a:r>
            <a:r>
              <a:rPr lang="hu-HU" dirty="0" smtClean="0"/>
              <a:t> </a:t>
            </a:r>
            <a:r>
              <a:rPr lang="hu-HU" dirty="0" err="1" smtClean="0"/>
              <a:t>potreba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kretanjem</a:t>
            </a:r>
            <a:r>
              <a:rPr lang="hu-HU" dirty="0" smtClean="0"/>
              <a:t> i </a:t>
            </a:r>
            <a:r>
              <a:rPr lang="hu-HU" dirty="0" err="1" smtClean="0"/>
              <a:t>igranjem</a:t>
            </a:r>
            <a:r>
              <a:rPr lang="hu-HU" dirty="0" smtClean="0"/>
              <a:t>, </a:t>
            </a:r>
            <a:r>
              <a:rPr lang="hu-HU" dirty="0" err="1" smtClean="0"/>
              <a:t>potreba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velikom</a:t>
            </a:r>
            <a:r>
              <a:rPr lang="hu-HU" dirty="0" smtClean="0"/>
              <a:t> </a:t>
            </a:r>
            <a:r>
              <a:rPr lang="hu-HU" dirty="0" err="1" smtClean="0"/>
              <a:t>količinom</a:t>
            </a:r>
            <a:r>
              <a:rPr lang="hu-HU" dirty="0" smtClean="0"/>
              <a:t> </a:t>
            </a:r>
            <a:r>
              <a:rPr lang="hu-HU" dirty="0" err="1" smtClean="0"/>
              <a:t>tečnosti</a:t>
            </a:r>
            <a:r>
              <a:rPr lang="hu-HU" dirty="0" smtClean="0"/>
              <a:t>, </a:t>
            </a:r>
            <a:r>
              <a:rPr lang="hu-HU" dirty="0" err="1" smtClean="0"/>
              <a:t>naleti</a:t>
            </a:r>
            <a:r>
              <a:rPr lang="hu-HU" dirty="0" smtClean="0"/>
              <a:t> </a:t>
            </a:r>
            <a:r>
              <a:rPr lang="hu-HU" dirty="0" err="1" smtClean="0"/>
              <a:t>razneženosti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„</a:t>
            </a:r>
            <a:r>
              <a:rPr lang="hu-HU" dirty="0" err="1" smtClean="0"/>
              <a:t>ljubavi</a:t>
            </a:r>
            <a:r>
              <a:rPr lang="hu-HU" dirty="0" smtClean="0"/>
              <a:t>“ </a:t>
            </a:r>
            <a:r>
              <a:rPr lang="hu-HU" dirty="0" err="1" smtClean="0"/>
              <a:t>prema</a:t>
            </a:r>
            <a:r>
              <a:rPr lang="hu-HU" dirty="0" smtClean="0"/>
              <a:t> </a:t>
            </a:r>
            <a:r>
              <a:rPr lang="hu-HU" dirty="0" err="1" smtClean="0"/>
              <a:t>osobama</a:t>
            </a:r>
            <a:r>
              <a:rPr lang="hu-HU" dirty="0" smtClean="0"/>
              <a:t> u </a:t>
            </a:r>
            <a:r>
              <a:rPr lang="hu-HU" dirty="0" err="1" smtClean="0"/>
              <a:t>okolini</a:t>
            </a:r>
            <a:r>
              <a:rPr lang="hu-HU" dirty="0" smtClean="0"/>
              <a:t> </a:t>
            </a:r>
            <a:r>
              <a:rPr lang="hu-HU" dirty="0" err="1" smtClean="0"/>
              <a:t>ukazuju</a:t>
            </a:r>
            <a:r>
              <a:rPr lang="hu-HU" dirty="0" smtClean="0"/>
              <a:t> na </a:t>
            </a:r>
            <a:r>
              <a:rPr lang="hu-HU" dirty="0" err="1" smtClean="0"/>
              <a:t>korišćenje</a:t>
            </a:r>
            <a:r>
              <a:rPr lang="hu-HU" dirty="0" smtClean="0"/>
              <a:t> </a:t>
            </a:r>
            <a:r>
              <a:rPr lang="hu-HU" dirty="0" err="1" smtClean="0"/>
              <a:t>ekstazija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</TotalTime>
  <Words>573</Words>
  <Application>Microsoft Office PowerPoint</Application>
  <PresentationFormat>Diavetítés a képernyőre (4:3 oldalarány)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Lendület</vt:lpstr>
      <vt:lpstr>NOVEMBAR Mesec borbe protiv narkomanije</vt:lpstr>
      <vt:lpstr>Sprečite dete da se drogira</vt:lpstr>
      <vt:lpstr>Rizične godine</vt:lpstr>
      <vt:lpstr>Nisko samopoštovanje je prvi znak</vt:lpstr>
      <vt:lpstr>Simptomi koji ukazuju na upotrebu droga</vt:lpstr>
      <vt:lpstr>Lekovi za smirenje</vt:lpstr>
      <vt:lpstr>Marihuana</vt:lpstr>
      <vt:lpstr>Inhalansi (lepak)</vt:lpstr>
      <vt:lpstr>Ekstazi</vt:lpstr>
      <vt:lpstr>10. dia</vt:lpstr>
      <vt:lpstr>Stimulansi (spid, kokain...)</vt:lpstr>
      <vt:lpstr>12. dia</vt:lpstr>
      <vt:lpstr>Posledice</vt:lpstr>
      <vt:lpstr>Kome da se obratite?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NOVEMBAR Mesec borbe protiv narkomanije</dc:title>
  <dc:creator>alinori</dc:creator>
  <cp:lastModifiedBy>alinori</cp:lastModifiedBy>
  <cp:revision>17</cp:revision>
  <dcterms:created xsi:type="dcterms:W3CDTF">2013-11-19T19:31:03Z</dcterms:created>
  <dcterms:modified xsi:type="dcterms:W3CDTF">2013-11-19T20:03:36Z</dcterms:modified>
</cp:coreProperties>
</file>