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49F663-3808-4E8B-97B4-13373BEF70D0}" type="datetimeFigureOut">
              <a:rPr lang="hu-HU" smtClean="0"/>
              <a:pPr/>
              <a:t>2014.09.09.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288A41-D544-42D1-84FD-CDD50B2A37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Svetski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</a:t>
            </a:r>
            <a:r>
              <a:rPr lang="hu-HU" dirty="0" err="1" smtClean="0"/>
              <a:t>srca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sr-Latn-RS" dirty="0" smtClean="0"/>
          </a:p>
          <a:p>
            <a:r>
              <a:rPr lang="sr-Latn-RS" dirty="0" smtClean="0"/>
              <a:t> </a:t>
            </a:r>
            <a:r>
              <a:rPr lang="sr-Latn-RS" sz="3600" b="1" dirty="0" smtClean="0">
                <a:latin typeface="Bradley Hand ITC" pitchFamily="66" charset="0"/>
              </a:rPr>
              <a:t>Živi, radi, igraj se, pridruži se!</a:t>
            </a:r>
          </a:p>
          <a:p>
            <a:endParaRPr lang="sr-Latn-RS" dirty="0" smtClean="0"/>
          </a:p>
          <a:p>
            <a:r>
              <a:rPr lang="sr-Latn-RS" dirty="0" smtClean="0"/>
              <a:t>                                 Priredila: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www.be0grad.com/wp-content/uploads/2014/01/srce-voda-zdravlje-200x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85794"/>
            <a:ext cx="6858048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400" b="1" dirty="0" smtClean="0">
                <a:latin typeface="Bradley Hand ITC" pitchFamily="66" charset="0"/>
              </a:rPr>
              <a:t>Živi, radi, igraj se, pridruži se!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err="1" smtClean="0"/>
              <a:t>Sv</a:t>
            </a:r>
            <a:r>
              <a:rPr lang="sr-Cyrl-RS" dirty="0" smtClean="0"/>
              <a:t>е</a:t>
            </a:r>
            <a:r>
              <a:rPr lang="hu-HU" dirty="0" err="1" smtClean="0"/>
              <a:t>tski</a:t>
            </a:r>
            <a:r>
              <a:rPr lang="hu-HU" dirty="0" smtClean="0"/>
              <a:t> d</a:t>
            </a:r>
            <a:r>
              <a:rPr lang="sr-Cyrl-RS" dirty="0" smtClean="0"/>
              <a:t>а</a:t>
            </a:r>
            <a:r>
              <a:rPr lang="hu-HU" dirty="0" smtClean="0"/>
              <a:t>n </a:t>
            </a:r>
            <a:r>
              <a:rPr lang="hu-HU" dirty="0" err="1" smtClean="0"/>
              <a:t>src</a:t>
            </a:r>
            <a:r>
              <a:rPr lang="sr-Cyrl-RS" dirty="0" smtClean="0"/>
              <a:t>а је </a:t>
            </a:r>
            <a:r>
              <a:rPr lang="hu-HU" dirty="0" err="1" smtClean="0"/>
              <a:t>ust</a:t>
            </a:r>
            <a:r>
              <a:rPr lang="sr-Cyrl-RS" dirty="0" smtClean="0"/>
              <a:t>а</a:t>
            </a:r>
            <a:r>
              <a:rPr lang="hu-HU" dirty="0" smtClean="0"/>
              <a:t>n</a:t>
            </a:r>
            <a:r>
              <a:rPr lang="sr-Cyrl-RS" dirty="0" smtClean="0"/>
              <a:t>о</a:t>
            </a:r>
            <a:r>
              <a:rPr lang="hu-HU" dirty="0" err="1" smtClean="0"/>
              <a:t>vlj</a:t>
            </a:r>
            <a:r>
              <a:rPr lang="sr-Cyrl-RS" dirty="0" smtClean="0"/>
              <a:t>е</a:t>
            </a:r>
            <a:r>
              <a:rPr lang="hu-HU" dirty="0" smtClean="0"/>
              <a:t>n 2000. g</a:t>
            </a:r>
            <a:r>
              <a:rPr lang="sr-Cyrl-RS" dirty="0" smtClean="0"/>
              <a:t>о</a:t>
            </a:r>
            <a:r>
              <a:rPr lang="hu-HU" dirty="0" smtClean="0"/>
              <a:t>din</a:t>
            </a:r>
            <a:r>
              <a:rPr lang="sr-Cyrl-RS" dirty="0" smtClean="0"/>
              <a:t>е</a:t>
            </a:r>
            <a:r>
              <a:rPr lang="sr-Latn-RS" dirty="0" smtClean="0"/>
              <a:t>  </a:t>
            </a:r>
            <a:r>
              <a:rPr lang="hu-HU" dirty="0" smtClean="0"/>
              <a:t>s</a:t>
            </a:r>
            <a:r>
              <a:rPr lang="sr-Cyrl-RS" dirty="0" smtClean="0"/>
              <a:t>а </a:t>
            </a:r>
            <a:r>
              <a:rPr lang="hu-HU" dirty="0" err="1" smtClean="0"/>
              <a:t>cilj</a:t>
            </a:r>
            <a:r>
              <a:rPr lang="sr-Cyrl-RS" dirty="0" smtClean="0"/>
              <a:t>е</a:t>
            </a:r>
            <a:r>
              <a:rPr lang="hu-HU" dirty="0" smtClean="0"/>
              <a:t>m d</a:t>
            </a:r>
            <a:r>
              <a:rPr lang="sr-Cyrl-RS" dirty="0" smtClean="0"/>
              <a:t>а </a:t>
            </a:r>
            <a:r>
              <a:rPr lang="hu-HU" dirty="0" err="1" smtClean="0"/>
              <a:t>inf</a:t>
            </a:r>
            <a:r>
              <a:rPr lang="sr-Cyrl-RS" dirty="0" smtClean="0"/>
              <a:t>о</a:t>
            </a:r>
            <a:r>
              <a:rPr lang="hu-HU" dirty="0" err="1" smtClean="0"/>
              <a:t>rmiš</a:t>
            </a:r>
            <a:r>
              <a:rPr lang="sr-Cyrl-RS" dirty="0" smtClean="0"/>
              <a:t>е </a:t>
            </a:r>
            <a:r>
              <a:rPr lang="hu-HU" dirty="0" err="1" smtClean="0"/>
              <a:t>ljud</a:t>
            </a:r>
            <a:r>
              <a:rPr lang="sr-Cyrl-RS" dirty="0" smtClean="0"/>
              <a:t>е </a:t>
            </a:r>
            <a:r>
              <a:rPr lang="hu-HU" dirty="0" err="1" smtClean="0"/>
              <a:t>šir</a:t>
            </a:r>
            <a:r>
              <a:rPr lang="sr-Cyrl-RS" dirty="0" smtClean="0"/>
              <a:t>о</a:t>
            </a:r>
            <a:r>
              <a:rPr lang="hu-HU" dirty="0" smtClean="0"/>
              <a:t>m </a:t>
            </a:r>
            <a:r>
              <a:rPr lang="hu-HU" dirty="0" err="1" smtClean="0"/>
              <a:t>sv</a:t>
            </a:r>
            <a:r>
              <a:rPr lang="sr-Cyrl-RS" dirty="0" smtClean="0"/>
              <a:t>е</a:t>
            </a:r>
            <a:r>
              <a:rPr lang="hu-HU" dirty="0" smtClean="0"/>
              <a:t>t</a:t>
            </a:r>
            <a:r>
              <a:rPr lang="sr-Cyrl-RS" dirty="0" smtClean="0"/>
              <a:t>а </a:t>
            </a:r>
            <a:r>
              <a:rPr lang="hu-HU" dirty="0" smtClean="0"/>
              <a:t>d</a:t>
            </a:r>
            <a:r>
              <a:rPr lang="sr-Cyrl-RS" dirty="0" smtClean="0"/>
              <a:t>а </a:t>
            </a:r>
            <a:r>
              <a:rPr lang="hu-HU" dirty="0" err="1" smtClean="0"/>
              <a:t>su</a:t>
            </a:r>
            <a:r>
              <a:rPr lang="hu-HU" dirty="0" smtClean="0"/>
              <a:t> b</a:t>
            </a:r>
            <a:r>
              <a:rPr lang="sr-Cyrl-RS" dirty="0" smtClean="0"/>
              <a:t>о</a:t>
            </a:r>
            <a:r>
              <a:rPr lang="hu-HU" dirty="0" smtClean="0"/>
              <a:t>l</a:t>
            </a:r>
            <a:r>
              <a:rPr lang="sr-Cyrl-RS" dirty="0" smtClean="0"/>
              <a:t>е</a:t>
            </a:r>
            <a:r>
              <a:rPr lang="hu-HU" dirty="0" err="1" smtClean="0"/>
              <a:t>sti</a:t>
            </a:r>
            <a:r>
              <a:rPr lang="hu-HU" dirty="0" smtClean="0"/>
              <a:t> </a:t>
            </a:r>
            <a:r>
              <a:rPr lang="hu-HU" dirty="0" err="1" smtClean="0"/>
              <a:t>src</a:t>
            </a:r>
            <a:r>
              <a:rPr lang="sr-Cyrl-RS" dirty="0" smtClean="0"/>
              <a:t>а </a:t>
            </a:r>
            <a:r>
              <a:rPr lang="hu-HU" dirty="0" smtClean="0"/>
              <a:t>i </a:t>
            </a:r>
            <a:r>
              <a:rPr lang="hu-HU" dirty="0" err="1" smtClean="0"/>
              <a:t>krvnih</a:t>
            </a:r>
            <a:r>
              <a:rPr lang="hu-HU" dirty="0" smtClean="0"/>
              <a:t> </a:t>
            </a:r>
            <a:r>
              <a:rPr lang="hu-HU" dirty="0" err="1" smtClean="0"/>
              <a:t>sud</a:t>
            </a:r>
            <a:r>
              <a:rPr lang="sr-Cyrl-RS" dirty="0" smtClean="0"/>
              <a:t>о</a:t>
            </a:r>
            <a:r>
              <a:rPr lang="hu-HU" dirty="0" smtClean="0"/>
              <a:t>v</a:t>
            </a:r>
            <a:r>
              <a:rPr lang="sr-Cyrl-RS" dirty="0" smtClean="0"/>
              <a:t>а </a:t>
            </a:r>
            <a:r>
              <a:rPr lang="hu-HU" dirty="0" smtClean="0"/>
              <a:t>v</a:t>
            </a:r>
            <a:r>
              <a:rPr lang="sr-Cyrl-RS" dirty="0" smtClean="0"/>
              <a:t>о</a:t>
            </a:r>
            <a:r>
              <a:rPr lang="hu-HU" dirty="0" smtClean="0"/>
              <a:t>d</a:t>
            </a:r>
            <a:r>
              <a:rPr lang="sr-Cyrl-RS" dirty="0" smtClean="0"/>
              <a:t>е</a:t>
            </a:r>
            <a:r>
              <a:rPr lang="hu-HU" dirty="0" err="1" smtClean="0"/>
              <a:t>ći</a:t>
            </a:r>
            <a:r>
              <a:rPr lang="hu-HU" dirty="0" smtClean="0"/>
              <a:t> </a:t>
            </a:r>
            <a:r>
              <a:rPr lang="hu-HU" dirty="0" err="1" smtClean="0"/>
              <a:t>uzr</a:t>
            </a:r>
            <a:r>
              <a:rPr lang="sr-Cyrl-RS" dirty="0" smtClean="0"/>
              <a:t>о</a:t>
            </a:r>
            <a:r>
              <a:rPr lang="hu-HU" dirty="0" err="1" smtClean="0"/>
              <a:t>čnici</a:t>
            </a:r>
            <a:r>
              <a:rPr lang="hu-HU" dirty="0" smtClean="0"/>
              <a:t> </a:t>
            </a:r>
            <a:r>
              <a:rPr lang="hu-HU" dirty="0" err="1" smtClean="0"/>
              <a:t>smrtnih</a:t>
            </a:r>
            <a:r>
              <a:rPr lang="hu-HU" dirty="0" smtClean="0"/>
              <a:t> </a:t>
            </a:r>
            <a:r>
              <a:rPr lang="hu-HU" dirty="0" err="1" smtClean="0"/>
              <a:t>ish</a:t>
            </a:r>
            <a:r>
              <a:rPr lang="sr-Cyrl-RS" dirty="0" smtClean="0"/>
              <a:t>о</a:t>
            </a:r>
            <a:r>
              <a:rPr lang="hu-HU" dirty="0" smtClean="0"/>
              <a:t>d</a:t>
            </a:r>
            <a:r>
              <a:rPr lang="sr-Cyrl-RS" dirty="0" smtClean="0"/>
              <a:t>а </a:t>
            </a:r>
            <a:r>
              <a:rPr lang="hu-HU" dirty="0" smtClean="0"/>
              <a:t>k</a:t>
            </a:r>
            <a:r>
              <a:rPr lang="sr-Cyrl-RS" dirty="0" smtClean="0"/>
              <a:t>ој</a:t>
            </a:r>
            <a:r>
              <a:rPr lang="hu-HU" dirty="0" smtClean="0"/>
              <a:t>i </a:t>
            </a:r>
            <a:r>
              <a:rPr lang="sr-Cyrl-RS" dirty="0" smtClean="0"/>
              <a:t>о</a:t>
            </a:r>
            <a:r>
              <a:rPr lang="hu-HU" dirty="0" err="1" smtClean="0"/>
              <a:t>dn</a:t>
            </a:r>
            <a:r>
              <a:rPr lang="sr-Cyrl-RS" dirty="0" smtClean="0"/>
              <a:t>о</a:t>
            </a:r>
            <a:r>
              <a:rPr lang="hu-HU" dirty="0" smtClean="0"/>
              <a:t>s</a:t>
            </a:r>
            <a:r>
              <a:rPr lang="sr-Cyrl-RS" dirty="0" smtClean="0"/>
              <a:t>е 17,3 </a:t>
            </a:r>
            <a:r>
              <a:rPr lang="hu-HU" dirty="0" err="1" smtClean="0"/>
              <a:t>mili</a:t>
            </a:r>
            <a:r>
              <a:rPr lang="sr-Cyrl-RS" dirty="0" smtClean="0"/>
              <a:t>о</a:t>
            </a:r>
            <a:r>
              <a:rPr lang="hu-HU" dirty="0" smtClean="0"/>
              <a:t>n</a:t>
            </a:r>
            <a:r>
              <a:rPr lang="sr-Cyrl-RS" dirty="0" smtClean="0"/>
              <a:t>а </a:t>
            </a:r>
            <a:r>
              <a:rPr lang="hu-HU" dirty="0" err="1" smtClean="0"/>
              <a:t>živ</a:t>
            </a:r>
            <a:r>
              <a:rPr lang="sr-Cyrl-RS" dirty="0" smtClean="0"/>
              <a:t>о</a:t>
            </a:r>
            <a:r>
              <a:rPr lang="hu-HU" dirty="0" smtClean="0"/>
              <a:t>t</a:t>
            </a:r>
            <a:r>
              <a:rPr lang="sr-Cyrl-RS" dirty="0" smtClean="0"/>
              <a:t>а </a:t>
            </a:r>
            <a:r>
              <a:rPr lang="hu-HU" dirty="0" err="1" smtClean="0"/>
              <a:t>sv</a:t>
            </a:r>
            <a:r>
              <a:rPr lang="sr-Cyrl-RS" dirty="0" smtClean="0"/>
              <a:t>а</a:t>
            </a:r>
            <a:r>
              <a:rPr lang="hu-HU" dirty="0" smtClean="0"/>
              <a:t>k</a:t>
            </a:r>
            <a:r>
              <a:rPr lang="sr-Cyrl-RS" dirty="0" smtClean="0"/>
              <a:t>е </a:t>
            </a:r>
            <a:r>
              <a:rPr lang="hu-HU" dirty="0" smtClean="0"/>
              <a:t>g</a:t>
            </a:r>
            <a:r>
              <a:rPr lang="sr-Cyrl-RS" dirty="0" smtClean="0"/>
              <a:t>о</a:t>
            </a:r>
            <a:r>
              <a:rPr lang="hu-HU" dirty="0" smtClean="0"/>
              <a:t>din</a:t>
            </a:r>
            <a:r>
              <a:rPr lang="sr-Cyrl-RS" dirty="0" smtClean="0"/>
              <a:t>е. </a:t>
            </a:r>
            <a:r>
              <a:rPr lang="hu-HU" dirty="0" err="1" smtClean="0"/>
              <a:t>Sv</a:t>
            </a:r>
            <a:r>
              <a:rPr lang="sr-Cyrl-RS" dirty="0" smtClean="0"/>
              <a:t>е</a:t>
            </a:r>
            <a:r>
              <a:rPr lang="hu-HU" dirty="0" err="1" smtClean="0"/>
              <a:t>tsk</a:t>
            </a:r>
            <a:r>
              <a:rPr lang="sr-Cyrl-RS" dirty="0" smtClean="0"/>
              <a:t>а </a:t>
            </a:r>
            <a:r>
              <a:rPr lang="hu-HU" dirty="0" smtClean="0"/>
              <a:t>f</a:t>
            </a:r>
            <a:r>
              <a:rPr lang="sr-Cyrl-RS" dirty="0" smtClean="0"/>
              <a:t>е</a:t>
            </a:r>
            <a:r>
              <a:rPr lang="hu-HU" dirty="0" smtClean="0"/>
              <a:t>d</a:t>
            </a:r>
            <a:r>
              <a:rPr lang="sr-Cyrl-RS" dirty="0" smtClean="0"/>
              <a:t>е</a:t>
            </a:r>
            <a:r>
              <a:rPr lang="hu-HU" dirty="0" smtClean="0"/>
              <a:t>r</a:t>
            </a:r>
            <a:r>
              <a:rPr lang="sr-Cyrl-RS" dirty="0" smtClean="0"/>
              <a:t>а</a:t>
            </a:r>
            <a:r>
              <a:rPr lang="hu-HU" dirty="0" err="1" smtClean="0"/>
              <a:t>ci</a:t>
            </a:r>
            <a:r>
              <a:rPr lang="sr-Cyrl-RS" dirty="0" smtClean="0"/>
              <a:t>ја </a:t>
            </a:r>
            <a:r>
              <a:rPr lang="hu-HU" dirty="0" smtClean="0"/>
              <a:t>z</a:t>
            </a:r>
            <a:r>
              <a:rPr lang="sr-Cyrl-RS" dirty="0" smtClean="0"/>
              <a:t>а </a:t>
            </a:r>
            <a:r>
              <a:rPr lang="hu-HU" dirty="0" err="1" smtClean="0"/>
              <a:t>src</a:t>
            </a:r>
            <a:r>
              <a:rPr lang="sr-Cyrl-RS" dirty="0" smtClean="0"/>
              <a:t>е </a:t>
            </a:r>
            <a:r>
              <a:rPr lang="hu-HU" dirty="0" err="1" smtClean="0"/>
              <a:t>up</a:t>
            </a:r>
            <a:r>
              <a:rPr lang="sr-Cyrl-RS" dirty="0" smtClean="0"/>
              <a:t>о</a:t>
            </a:r>
            <a:r>
              <a:rPr lang="hu-HU" dirty="0" smtClean="0"/>
              <a:t>z</a:t>
            </a:r>
            <a:r>
              <a:rPr lang="sr-Cyrl-RS" dirty="0" smtClean="0"/>
              <a:t>о</a:t>
            </a:r>
            <a:r>
              <a:rPr lang="hu-HU" dirty="0" smtClean="0"/>
              <a:t>r</a:t>
            </a:r>
            <a:r>
              <a:rPr lang="sr-Cyrl-RS" dirty="0" smtClean="0"/>
              <a:t>а</a:t>
            </a:r>
            <a:r>
              <a:rPr lang="hu-HU" dirty="0" smtClean="0"/>
              <a:t>v</a:t>
            </a:r>
            <a:r>
              <a:rPr lang="sr-Cyrl-RS" dirty="0" smtClean="0"/>
              <a:t>а </a:t>
            </a:r>
            <a:r>
              <a:rPr lang="hu-HU" dirty="0" smtClean="0"/>
              <a:t>d</a:t>
            </a:r>
            <a:r>
              <a:rPr lang="sr-Cyrl-RS" dirty="0" smtClean="0"/>
              <a:t>а </a:t>
            </a:r>
            <a:r>
              <a:rPr lang="hu-HU" dirty="0" smtClean="0"/>
              <a:t>s</a:t>
            </a:r>
            <a:r>
              <a:rPr lang="sr-Cyrl-RS" dirty="0" smtClean="0"/>
              <a:t>е </a:t>
            </a:r>
            <a:r>
              <a:rPr lang="hu-HU" dirty="0" smtClean="0"/>
              <a:t>n</a:t>
            </a:r>
            <a:r>
              <a:rPr lang="sr-Cyrl-RS" dirty="0" smtClean="0"/>
              <a:t>ај</a:t>
            </a:r>
            <a:r>
              <a:rPr lang="hu-HU" dirty="0" smtClean="0"/>
              <a:t>m</a:t>
            </a:r>
            <a:r>
              <a:rPr lang="sr-Cyrl-RS" dirty="0" smtClean="0"/>
              <a:t>а</a:t>
            </a:r>
            <a:r>
              <a:rPr lang="hu-HU" dirty="0" err="1" smtClean="0"/>
              <a:t>nj</a:t>
            </a:r>
            <a:r>
              <a:rPr lang="sr-Cyrl-RS" dirty="0" smtClean="0"/>
              <a:t>е 80% </a:t>
            </a:r>
            <a:r>
              <a:rPr lang="hu-HU" dirty="0" err="1" smtClean="0"/>
              <a:t>pr</a:t>
            </a:r>
            <a:r>
              <a:rPr lang="sr-Cyrl-RS" dirty="0" smtClean="0"/>
              <a:t>е</a:t>
            </a:r>
            <a:r>
              <a:rPr lang="hu-HU" dirty="0" err="1" smtClean="0"/>
              <a:t>vr</a:t>
            </a:r>
            <a:r>
              <a:rPr lang="sr-Cyrl-RS" dirty="0" smtClean="0"/>
              <a:t>е</a:t>
            </a:r>
            <a:r>
              <a:rPr lang="hu-HU" dirty="0" smtClean="0"/>
              <a:t>m</a:t>
            </a:r>
            <a:r>
              <a:rPr lang="sr-Cyrl-RS" dirty="0" smtClean="0"/>
              <a:t>е</a:t>
            </a:r>
            <a:r>
              <a:rPr lang="hu-HU" dirty="0" err="1" smtClean="0"/>
              <a:t>nih</a:t>
            </a:r>
            <a:r>
              <a:rPr lang="hu-HU" dirty="0" smtClean="0"/>
              <a:t> </a:t>
            </a:r>
            <a:r>
              <a:rPr lang="hu-HU" dirty="0" err="1" smtClean="0"/>
              <a:t>smrtnih</a:t>
            </a:r>
            <a:r>
              <a:rPr lang="hu-HU" dirty="0" smtClean="0"/>
              <a:t> </a:t>
            </a:r>
            <a:r>
              <a:rPr lang="hu-HU" dirty="0" err="1" smtClean="0"/>
              <a:t>ish</a:t>
            </a:r>
            <a:r>
              <a:rPr lang="sr-Cyrl-RS" dirty="0" smtClean="0"/>
              <a:t>о</a:t>
            </a:r>
            <a:r>
              <a:rPr lang="hu-HU" dirty="0" smtClean="0"/>
              <a:t>d</a:t>
            </a:r>
            <a:r>
              <a:rPr lang="sr-Cyrl-RS" dirty="0" smtClean="0"/>
              <a:t>а </a:t>
            </a:r>
            <a:r>
              <a:rPr lang="hu-HU" dirty="0" smtClean="0"/>
              <a:t>m</a:t>
            </a:r>
            <a:r>
              <a:rPr lang="sr-Cyrl-RS" dirty="0" smtClean="0"/>
              <a:t>о</a:t>
            </a:r>
            <a:r>
              <a:rPr lang="hu-HU" dirty="0" err="1" smtClean="0"/>
              <a:t>gl</a:t>
            </a:r>
            <a:r>
              <a:rPr lang="sr-Cyrl-RS" dirty="0" smtClean="0"/>
              <a:t>о </a:t>
            </a:r>
            <a:r>
              <a:rPr lang="hu-HU" dirty="0" err="1" smtClean="0"/>
              <a:t>spr</a:t>
            </a:r>
            <a:r>
              <a:rPr lang="sr-Cyrl-RS" dirty="0" smtClean="0"/>
              <a:t>е</a:t>
            </a:r>
            <a:r>
              <a:rPr lang="hu-HU" dirty="0" err="1" smtClean="0"/>
              <a:t>čiti</a:t>
            </a:r>
            <a:r>
              <a:rPr lang="hu-HU" dirty="0" smtClean="0"/>
              <a:t> k</a:t>
            </a:r>
            <a:r>
              <a:rPr lang="sr-Cyrl-RS" dirty="0" smtClean="0"/>
              <a:t>о</a:t>
            </a:r>
            <a:r>
              <a:rPr lang="hu-HU" dirty="0" err="1" smtClean="0"/>
              <a:t>ntr</a:t>
            </a:r>
            <a:r>
              <a:rPr lang="sr-Cyrl-RS" dirty="0" smtClean="0"/>
              <a:t>о</a:t>
            </a:r>
            <a:r>
              <a:rPr lang="hu-HU" dirty="0" smtClean="0"/>
              <a:t>l</a:t>
            </a:r>
            <a:r>
              <a:rPr lang="sr-Cyrl-RS" dirty="0" smtClean="0"/>
              <a:t>о</a:t>
            </a:r>
            <a:r>
              <a:rPr lang="hu-HU" dirty="0" smtClean="0"/>
              <a:t>m </a:t>
            </a:r>
            <a:r>
              <a:rPr lang="hu-HU" dirty="0" err="1" smtClean="0"/>
              <a:t>gl</a:t>
            </a:r>
            <a:r>
              <a:rPr lang="sr-Cyrl-RS" dirty="0" smtClean="0"/>
              <a:t>а</a:t>
            </a:r>
            <a:r>
              <a:rPr lang="hu-HU" dirty="0" err="1" smtClean="0"/>
              <a:t>vnih</a:t>
            </a:r>
            <a:r>
              <a:rPr lang="hu-HU" dirty="0" smtClean="0"/>
              <a:t> f</a:t>
            </a:r>
            <a:r>
              <a:rPr lang="sr-Cyrl-RS" dirty="0" smtClean="0"/>
              <a:t>а</a:t>
            </a:r>
            <a:r>
              <a:rPr lang="hu-HU" dirty="0" err="1" smtClean="0"/>
              <a:t>kt</a:t>
            </a:r>
            <a:r>
              <a:rPr lang="sr-Cyrl-RS" dirty="0" smtClean="0"/>
              <a:t>о</a:t>
            </a:r>
            <a:r>
              <a:rPr lang="hu-HU" dirty="0" smtClean="0"/>
              <a:t>r</a:t>
            </a:r>
            <a:r>
              <a:rPr lang="sr-Cyrl-RS" dirty="0" smtClean="0"/>
              <a:t>а </a:t>
            </a:r>
            <a:r>
              <a:rPr lang="hu-HU" dirty="0" err="1" smtClean="0"/>
              <a:t>rizik</a:t>
            </a:r>
            <a:r>
              <a:rPr lang="sr-Cyrl-RS" dirty="0" smtClean="0"/>
              <a:t>а (</a:t>
            </a:r>
            <a:r>
              <a:rPr lang="hu-HU" dirty="0" smtClean="0"/>
              <a:t>n</a:t>
            </a:r>
            <a:r>
              <a:rPr lang="sr-Cyrl-RS" dirty="0" smtClean="0"/>
              <a:t>е</a:t>
            </a:r>
            <a:r>
              <a:rPr lang="hu-HU" dirty="0" err="1" smtClean="0"/>
              <a:t>pr</a:t>
            </a:r>
            <a:r>
              <a:rPr lang="sr-Cyrl-RS" dirty="0" smtClean="0"/>
              <a:t>а</a:t>
            </a:r>
            <a:r>
              <a:rPr lang="hu-HU" dirty="0" err="1" smtClean="0"/>
              <a:t>viln</a:t>
            </a:r>
            <a:r>
              <a:rPr lang="sr-Cyrl-RS" dirty="0" smtClean="0"/>
              <a:t>а </a:t>
            </a:r>
            <a:r>
              <a:rPr lang="hu-HU" dirty="0" err="1" smtClean="0"/>
              <a:t>ishr</a:t>
            </a:r>
            <a:r>
              <a:rPr lang="sr-Cyrl-RS" dirty="0" smtClean="0"/>
              <a:t>а</a:t>
            </a:r>
            <a:r>
              <a:rPr lang="hu-HU" dirty="0" smtClean="0"/>
              <a:t>n</a:t>
            </a:r>
            <a:r>
              <a:rPr lang="sr-Cyrl-RS" dirty="0" smtClean="0"/>
              <a:t>а</a:t>
            </a:r>
            <a:r>
              <a:rPr lang="hu-HU" dirty="0" smtClean="0"/>
              <a:t>,</a:t>
            </a:r>
            <a:r>
              <a:rPr lang="sr-Cyrl-RS" dirty="0" smtClean="0"/>
              <a:t> </a:t>
            </a:r>
            <a:r>
              <a:rPr lang="hu-HU" dirty="0" err="1" smtClean="0"/>
              <a:t>fizičk</a:t>
            </a:r>
            <a:r>
              <a:rPr lang="sr-Cyrl-RS" dirty="0" smtClean="0"/>
              <a:t>а </a:t>
            </a:r>
            <a:r>
              <a:rPr lang="hu-HU" dirty="0" smtClean="0"/>
              <a:t>n</a:t>
            </a:r>
            <a:r>
              <a:rPr lang="sr-Cyrl-RS" dirty="0" smtClean="0"/>
              <a:t>еа</a:t>
            </a:r>
            <a:r>
              <a:rPr lang="hu-HU" dirty="0" err="1" smtClean="0"/>
              <a:t>ktivn</a:t>
            </a:r>
            <a:r>
              <a:rPr lang="sr-Cyrl-RS" dirty="0" smtClean="0"/>
              <a:t>о</a:t>
            </a:r>
            <a:r>
              <a:rPr lang="hu-HU" dirty="0" err="1" smtClean="0"/>
              <a:t>st</a:t>
            </a:r>
            <a:r>
              <a:rPr lang="hu-HU" dirty="0" smtClean="0"/>
              <a:t> i </a:t>
            </a:r>
            <a:r>
              <a:rPr lang="hu-HU" dirty="0" err="1" smtClean="0"/>
              <a:t>puš</a:t>
            </a:r>
            <a:r>
              <a:rPr lang="sr-Cyrl-RS" dirty="0" smtClean="0"/>
              <a:t>е</a:t>
            </a:r>
            <a:r>
              <a:rPr lang="hu-HU" dirty="0" err="1" smtClean="0"/>
              <a:t>nj</a:t>
            </a:r>
            <a:r>
              <a:rPr lang="sr-Cyrl-RS" dirty="0" smtClean="0"/>
              <a:t>е</a:t>
            </a:r>
            <a:r>
              <a:rPr lang="hu-HU" dirty="0" smtClean="0"/>
              <a:t>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malextra.com/image-library/square/250/d/diet-healthy-eating-1358984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85794"/>
            <a:ext cx="6643734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000" b="1" dirty="0" smtClean="0">
                <a:latin typeface="Bradley Hand ITC" pitchFamily="66" charset="0"/>
              </a:rPr>
              <a:t>Živi, radi, igraj se, pridruži se!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b="1" dirty="0" err="1" smtClean="0"/>
              <a:t>Šta</a:t>
            </a:r>
            <a:r>
              <a:rPr lang="hu-HU" b="1" dirty="0" smtClean="0"/>
              <a:t> </a:t>
            </a:r>
            <a:r>
              <a:rPr lang="hu-HU" b="1" dirty="0" err="1" smtClean="0"/>
              <a:t>je</a:t>
            </a:r>
            <a:r>
              <a:rPr lang="hu-HU" b="1" dirty="0" smtClean="0"/>
              <a:t> </a:t>
            </a:r>
            <a:r>
              <a:rPr lang="hu-HU" b="1" dirty="0" err="1" smtClean="0"/>
              <a:t>pravilna</a:t>
            </a:r>
            <a:r>
              <a:rPr lang="hu-HU" b="1" dirty="0" smtClean="0"/>
              <a:t> </a:t>
            </a:r>
            <a:r>
              <a:rPr lang="hu-HU" b="1" dirty="0" err="1" smtClean="0"/>
              <a:t>ishrana</a:t>
            </a:r>
            <a:r>
              <a:rPr lang="hu-HU" b="1" dirty="0" smtClean="0"/>
              <a:t>?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Pravilnom</a:t>
            </a:r>
            <a:r>
              <a:rPr lang="hu-HU" dirty="0" smtClean="0"/>
              <a:t> </a:t>
            </a:r>
            <a:r>
              <a:rPr lang="hu-HU" dirty="0" err="1" smtClean="0"/>
              <a:t>ishranom</a:t>
            </a:r>
            <a:r>
              <a:rPr lang="hu-HU" dirty="0" smtClean="0"/>
              <a:t> u </a:t>
            </a:r>
            <a:r>
              <a:rPr lang="hu-HU" dirty="0" err="1" smtClean="0"/>
              <a:t>mnogome</a:t>
            </a:r>
            <a:r>
              <a:rPr lang="hu-HU" dirty="0" smtClean="0"/>
              <a:t> </a:t>
            </a:r>
            <a:r>
              <a:rPr lang="hu-HU" dirty="0" err="1" smtClean="0"/>
              <a:t>možemo</a:t>
            </a:r>
            <a:r>
              <a:rPr lang="hu-HU" dirty="0" smtClean="0"/>
              <a:t> </a:t>
            </a:r>
            <a:r>
              <a:rPr lang="hu-HU" dirty="0" err="1" smtClean="0"/>
              <a:t>poboljšati</a:t>
            </a:r>
            <a:r>
              <a:rPr lang="hu-HU" dirty="0" smtClean="0"/>
              <a:t> </a:t>
            </a:r>
            <a:r>
              <a:rPr lang="hu-HU" dirty="0" err="1" smtClean="0"/>
              <a:t>naše</a:t>
            </a:r>
            <a:r>
              <a:rPr lang="hu-HU" dirty="0" smtClean="0"/>
              <a:t> </a:t>
            </a:r>
            <a:r>
              <a:rPr lang="hu-HU" dirty="0" err="1" smtClean="0"/>
              <a:t>zdravlje</a:t>
            </a:r>
            <a:r>
              <a:rPr lang="hu-HU" dirty="0" smtClean="0"/>
              <a:t> i </a:t>
            </a:r>
            <a:r>
              <a:rPr lang="hu-HU" dirty="0" err="1" smtClean="0"/>
              <a:t>umanjiti</a:t>
            </a:r>
            <a:r>
              <a:rPr lang="hu-HU" dirty="0" smtClean="0"/>
              <a:t> </a:t>
            </a:r>
            <a:r>
              <a:rPr lang="hu-HU" dirty="0" err="1" smtClean="0"/>
              <a:t>rizik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nastanka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. </a:t>
            </a:r>
            <a:r>
              <a:rPr lang="hu-HU" dirty="0" err="1" smtClean="0"/>
              <a:t>Zdrava</a:t>
            </a:r>
            <a:r>
              <a:rPr lang="hu-HU" dirty="0" smtClean="0"/>
              <a:t> </a:t>
            </a:r>
            <a:r>
              <a:rPr lang="hu-HU" dirty="0" err="1" smtClean="0"/>
              <a:t>ishrana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umerena</a:t>
            </a:r>
            <a:r>
              <a:rPr lang="hu-HU" dirty="0" smtClean="0"/>
              <a:t> i </a:t>
            </a:r>
            <a:r>
              <a:rPr lang="hu-HU" dirty="0" err="1" smtClean="0"/>
              <a:t>raznovrsna</a:t>
            </a:r>
            <a:r>
              <a:rPr lang="hu-HU" dirty="0" smtClean="0"/>
              <a:t>,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se </a:t>
            </a:r>
            <a:r>
              <a:rPr lang="hu-HU" dirty="0" err="1" smtClean="0"/>
              <a:t>pridržavamo</a:t>
            </a:r>
            <a:r>
              <a:rPr lang="hu-HU" dirty="0" smtClean="0"/>
              <a:t> </a:t>
            </a:r>
            <a:r>
              <a:rPr lang="hu-HU" dirty="0" err="1" smtClean="0"/>
              <a:t>ovih</a:t>
            </a:r>
            <a:r>
              <a:rPr lang="hu-HU" dirty="0" smtClean="0"/>
              <a:t> </a:t>
            </a:r>
            <a:r>
              <a:rPr lang="hu-HU" dirty="0" err="1" smtClean="0"/>
              <a:t>jednostavnih</a:t>
            </a:r>
            <a:r>
              <a:rPr lang="hu-HU" dirty="0" smtClean="0"/>
              <a:t> </a:t>
            </a:r>
            <a:r>
              <a:rPr lang="hu-HU" dirty="0" err="1" smtClean="0"/>
              <a:t>pravila</a:t>
            </a:r>
            <a:r>
              <a:rPr lang="hu-HU" dirty="0" smtClean="0"/>
              <a:t>:</a:t>
            </a:r>
          </a:p>
          <a:p>
            <a:pPr>
              <a:buNone/>
            </a:pPr>
            <a:r>
              <a:rPr lang="hu-HU" dirty="0" smtClean="0"/>
              <a:t>      - </a:t>
            </a:r>
            <a:r>
              <a:rPr lang="hu-HU" dirty="0" err="1" smtClean="0"/>
              <a:t>svaki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</a:t>
            </a:r>
            <a:r>
              <a:rPr lang="hu-HU" dirty="0" err="1" smtClean="0"/>
              <a:t>jesti</a:t>
            </a:r>
            <a:r>
              <a:rPr lang="hu-HU" dirty="0" smtClean="0"/>
              <a:t> </a:t>
            </a:r>
            <a:r>
              <a:rPr lang="hu-HU" dirty="0" err="1" smtClean="0"/>
              <a:t>sveže</a:t>
            </a:r>
            <a:r>
              <a:rPr lang="hu-HU" dirty="0" smtClean="0"/>
              <a:t> </a:t>
            </a:r>
            <a:r>
              <a:rPr lang="hu-HU" dirty="0" err="1" smtClean="0"/>
              <a:t>voće</a:t>
            </a:r>
            <a:r>
              <a:rPr lang="hu-HU" dirty="0" smtClean="0"/>
              <a:t> i </a:t>
            </a:r>
            <a:r>
              <a:rPr lang="hu-HU" dirty="0" err="1" smtClean="0"/>
              <a:t>povrće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izbegavati</a:t>
            </a:r>
            <a:r>
              <a:rPr lang="hu-HU" dirty="0" smtClean="0"/>
              <a:t> </a:t>
            </a:r>
            <a:r>
              <a:rPr lang="hu-HU" dirty="0" err="1" smtClean="0"/>
              <a:t>punomasno</a:t>
            </a:r>
            <a:r>
              <a:rPr lang="hu-HU" dirty="0" smtClean="0"/>
              <a:t> </a:t>
            </a:r>
            <a:r>
              <a:rPr lang="hu-HU" dirty="0" err="1" smtClean="0"/>
              <a:t>mleko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punomasne</a:t>
            </a:r>
            <a:r>
              <a:rPr lang="hu-HU" dirty="0" smtClean="0"/>
              <a:t> </a:t>
            </a:r>
            <a:r>
              <a:rPr lang="hu-HU" dirty="0" err="1" smtClean="0"/>
              <a:t>sireve</a:t>
            </a:r>
            <a:r>
              <a:rPr lang="hu-HU" dirty="0" smtClean="0"/>
              <a:t>,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uzimati</a:t>
            </a:r>
            <a:r>
              <a:rPr lang="hu-HU" dirty="0" smtClean="0"/>
              <a:t> </a:t>
            </a:r>
            <a:r>
              <a:rPr lang="hu-HU" dirty="0" err="1" smtClean="0"/>
              <a:t>proizvode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obranog</a:t>
            </a:r>
            <a:r>
              <a:rPr lang="hu-HU" dirty="0" smtClean="0"/>
              <a:t> </a:t>
            </a:r>
            <a:r>
              <a:rPr lang="hu-HU" dirty="0" err="1" smtClean="0"/>
              <a:t>mleka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manje </a:t>
            </a:r>
            <a:r>
              <a:rPr lang="hu-HU" dirty="0" err="1" smtClean="0"/>
              <a:t>masnoća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izbegavati</a:t>
            </a:r>
            <a:r>
              <a:rPr lang="hu-HU" dirty="0" smtClean="0"/>
              <a:t> </a:t>
            </a:r>
            <a:r>
              <a:rPr lang="hu-HU" dirty="0" err="1" smtClean="0"/>
              <a:t>proizvode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belog</a:t>
            </a:r>
            <a:r>
              <a:rPr lang="hu-HU" dirty="0" smtClean="0"/>
              <a:t> </a:t>
            </a:r>
            <a:r>
              <a:rPr lang="hu-HU" dirty="0" err="1" smtClean="0"/>
              <a:t>brašna</a:t>
            </a:r>
            <a:r>
              <a:rPr lang="hu-HU" dirty="0" smtClean="0"/>
              <a:t>,</a:t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jesti</a:t>
            </a:r>
            <a:r>
              <a:rPr lang="hu-HU" dirty="0" smtClean="0"/>
              <a:t> </a:t>
            </a:r>
            <a:r>
              <a:rPr lang="hu-HU" dirty="0" err="1" smtClean="0"/>
              <a:t>hleb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celog</a:t>
            </a:r>
            <a:r>
              <a:rPr lang="hu-HU" dirty="0" smtClean="0"/>
              <a:t> </a:t>
            </a:r>
            <a:r>
              <a:rPr lang="hu-HU" dirty="0" err="1" smtClean="0"/>
              <a:t>zrna</a:t>
            </a:r>
            <a:r>
              <a:rPr lang="hu-HU" dirty="0" smtClean="0"/>
              <a:t> </a:t>
            </a:r>
            <a:r>
              <a:rPr lang="hu-HU" dirty="0" err="1" smtClean="0"/>
              <a:t>žitarica</a:t>
            </a:r>
            <a:r>
              <a:rPr lang="hu-HU" dirty="0" smtClean="0"/>
              <a:t> (</a:t>
            </a:r>
            <a:r>
              <a:rPr lang="hu-HU" dirty="0" err="1" smtClean="0"/>
              <a:t>integralni</a:t>
            </a:r>
            <a:r>
              <a:rPr lang="hu-HU" dirty="0" smtClean="0"/>
              <a:t> </a:t>
            </a:r>
            <a:r>
              <a:rPr lang="hu-HU" dirty="0" err="1" smtClean="0"/>
              <a:t>hleb</a:t>
            </a:r>
            <a:r>
              <a:rPr lang="hu-HU" dirty="0" smtClean="0"/>
              <a:t>), </a:t>
            </a:r>
            <a:r>
              <a:rPr lang="hu-HU" dirty="0" err="1" smtClean="0"/>
              <a:t>integralni</a:t>
            </a:r>
            <a:r>
              <a:rPr lang="hu-HU" dirty="0" smtClean="0"/>
              <a:t> </a:t>
            </a:r>
            <a:r>
              <a:rPr lang="hu-HU" dirty="0" err="1" smtClean="0"/>
              <a:t>pirinač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jesti</a:t>
            </a:r>
            <a:r>
              <a:rPr lang="hu-HU" dirty="0" smtClean="0"/>
              <a:t> </a:t>
            </a:r>
            <a:r>
              <a:rPr lang="hu-HU" dirty="0" err="1" smtClean="0"/>
              <a:t>meso</a:t>
            </a:r>
            <a:r>
              <a:rPr lang="hu-HU" dirty="0" smtClean="0"/>
              <a:t> </a:t>
            </a:r>
            <a:r>
              <a:rPr lang="hu-HU" dirty="0" err="1" smtClean="0"/>
              <a:t>svaki</a:t>
            </a:r>
            <a:r>
              <a:rPr lang="hu-HU" dirty="0" smtClean="0"/>
              <a:t> </a:t>
            </a:r>
            <a:r>
              <a:rPr lang="hu-HU" dirty="0" err="1" smtClean="0"/>
              <a:t>drugi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treći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- </a:t>
            </a:r>
            <a:r>
              <a:rPr lang="hu-HU" dirty="0" err="1" smtClean="0"/>
              <a:t>izbegavati</a:t>
            </a:r>
            <a:r>
              <a:rPr lang="hu-HU" dirty="0" smtClean="0"/>
              <a:t> </a:t>
            </a:r>
            <a:r>
              <a:rPr lang="hu-HU" dirty="0" err="1" smtClean="0"/>
              <a:t>masno</a:t>
            </a:r>
            <a:r>
              <a:rPr lang="hu-HU" dirty="0" smtClean="0"/>
              <a:t> </a:t>
            </a:r>
            <a:r>
              <a:rPr lang="hu-HU" dirty="0" err="1" smtClean="0"/>
              <a:t>svinjsko</a:t>
            </a:r>
            <a:r>
              <a:rPr lang="hu-HU" dirty="0" smtClean="0"/>
              <a:t> </a:t>
            </a:r>
            <a:r>
              <a:rPr lang="hu-HU" dirty="0" err="1" smtClean="0"/>
              <a:t>meso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jesti</a:t>
            </a:r>
            <a:r>
              <a:rPr lang="hu-HU" dirty="0" smtClean="0"/>
              <a:t> </a:t>
            </a:r>
            <a:r>
              <a:rPr lang="hu-HU" dirty="0" err="1" smtClean="0"/>
              <a:t>ribu</a:t>
            </a:r>
            <a:r>
              <a:rPr lang="hu-HU" dirty="0" smtClean="0"/>
              <a:t> </a:t>
            </a:r>
            <a:r>
              <a:rPr lang="hu-HU" dirty="0" err="1" smtClean="0"/>
              <a:t>dva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tri</a:t>
            </a:r>
            <a:r>
              <a:rPr lang="hu-HU" dirty="0" smtClean="0"/>
              <a:t> </a:t>
            </a:r>
            <a:r>
              <a:rPr lang="hu-HU" dirty="0" err="1" smtClean="0"/>
              <a:t>puta</a:t>
            </a:r>
            <a:r>
              <a:rPr lang="hu-HU" dirty="0" smtClean="0"/>
              <a:t> </a:t>
            </a:r>
            <a:r>
              <a:rPr lang="hu-HU" dirty="0" err="1" smtClean="0"/>
              <a:t>nedeljno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smanjiti</a:t>
            </a:r>
            <a:r>
              <a:rPr lang="hu-HU" dirty="0" smtClean="0"/>
              <a:t> </a:t>
            </a:r>
            <a:r>
              <a:rPr lang="hu-HU" dirty="0" err="1" smtClean="0"/>
              <a:t>količinu</a:t>
            </a:r>
            <a:r>
              <a:rPr lang="hu-HU" dirty="0" smtClean="0"/>
              <a:t> </a:t>
            </a:r>
            <a:r>
              <a:rPr lang="hu-HU" dirty="0" err="1" smtClean="0"/>
              <a:t>ulja</a:t>
            </a:r>
            <a:r>
              <a:rPr lang="hu-HU" dirty="0" smtClean="0"/>
              <a:t> i </a:t>
            </a:r>
            <a:r>
              <a:rPr lang="hu-HU" dirty="0" err="1" smtClean="0"/>
              <a:t>drugih</a:t>
            </a:r>
            <a:r>
              <a:rPr lang="hu-HU" dirty="0" smtClean="0"/>
              <a:t> </a:t>
            </a:r>
            <a:r>
              <a:rPr lang="hu-HU" dirty="0" err="1" smtClean="0"/>
              <a:t>masnoća</a:t>
            </a:r>
            <a:r>
              <a:rPr lang="hu-HU" dirty="0" smtClean="0"/>
              <a:t> </a:t>
            </a:r>
            <a:r>
              <a:rPr lang="hu-HU" dirty="0" err="1" smtClean="0"/>
              <a:t>biljnog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životinjskog</a:t>
            </a:r>
            <a:r>
              <a:rPr lang="hu-HU" dirty="0" smtClean="0"/>
              <a:t> </a:t>
            </a:r>
            <a:r>
              <a:rPr lang="hu-HU" dirty="0" err="1" smtClean="0"/>
              <a:t>porekla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smanjiti</a:t>
            </a:r>
            <a:r>
              <a:rPr lang="hu-HU" dirty="0" smtClean="0"/>
              <a:t> </a:t>
            </a:r>
            <a:r>
              <a:rPr lang="hu-HU" dirty="0" err="1" smtClean="0"/>
              <a:t>unos</a:t>
            </a:r>
            <a:r>
              <a:rPr lang="hu-HU" dirty="0" smtClean="0"/>
              <a:t> </a:t>
            </a:r>
            <a:r>
              <a:rPr lang="hu-HU" dirty="0" err="1" smtClean="0"/>
              <a:t>belog</a:t>
            </a:r>
            <a:r>
              <a:rPr lang="hu-HU" dirty="0" smtClean="0"/>
              <a:t> </a:t>
            </a:r>
            <a:r>
              <a:rPr lang="hu-HU" dirty="0" err="1" smtClean="0"/>
              <a:t>šećera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slatkiša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</a:t>
            </a:r>
            <a:r>
              <a:rPr lang="hu-HU" dirty="0" err="1" smtClean="0"/>
              <a:t>smanjiti</a:t>
            </a:r>
            <a:r>
              <a:rPr lang="hu-HU" dirty="0" smtClean="0"/>
              <a:t> </a:t>
            </a:r>
            <a:r>
              <a:rPr lang="hu-HU" dirty="0" err="1" smtClean="0"/>
              <a:t>količinu</a:t>
            </a:r>
            <a:r>
              <a:rPr lang="hu-HU" dirty="0" smtClean="0"/>
              <a:t> </a:t>
            </a:r>
            <a:r>
              <a:rPr lang="hu-HU" dirty="0" err="1" smtClean="0"/>
              <a:t>soli</a:t>
            </a:r>
            <a:r>
              <a:rPr lang="hu-HU" dirty="0" smtClean="0"/>
              <a:t>, ne </a:t>
            </a:r>
            <a:r>
              <a:rPr lang="hu-HU" dirty="0" err="1" smtClean="0"/>
              <a:t>dosoljavati</a:t>
            </a:r>
            <a:r>
              <a:rPr lang="hu-HU" dirty="0" smtClean="0"/>
              <a:t> </a:t>
            </a:r>
            <a:r>
              <a:rPr lang="hu-HU" dirty="0" err="1" smtClean="0"/>
              <a:t>hranu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 - konzumirati </a:t>
            </a:r>
            <a:r>
              <a:rPr lang="hu-HU" dirty="0" err="1" smtClean="0"/>
              <a:t>umerene</a:t>
            </a:r>
            <a:r>
              <a:rPr lang="hu-HU" dirty="0" smtClean="0"/>
              <a:t> </a:t>
            </a:r>
            <a:r>
              <a:rPr lang="hu-HU" dirty="0" err="1" smtClean="0"/>
              <a:t>količine</a:t>
            </a:r>
            <a:r>
              <a:rPr lang="hu-HU" dirty="0" smtClean="0"/>
              <a:t> </a:t>
            </a:r>
            <a:r>
              <a:rPr lang="hu-HU" dirty="0" err="1" smtClean="0"/>
              <a:t>alkohola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zena.blic.rs/data/images/2012-05-08/25875_shutterstock_73650490_iff.jpg?ver=13702585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00108"/>
            <a:ext cx="6000750" cy="4819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400" b="1" dirty="0" smtClean="0">
                <a:latin typeface="Bradley Hand ITC" pitchFamily="66" charset="0"/>
              </a:rPr>
              <a:t>Živi, radi, igraj se, pridruži se!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err="1" smtClean="0"/>
              <a:t>Redovna</a:t>
            </a:r>
            <a:r>
              <a:rPr lang="hu-HU" b="1" dirty="0" smtClean="0"/>
              <a:t> </a:t>
            </a:r>
            <a:r>
              <a:rPr lang="hu-HU" b="1" dirty="0" err="1" smtClean="0"/>
              <a:t>fizička</a:t>
            </a:r>
            <a:r>
              <a:rPr lang="hu-HU" b="1" dirty="0" smtClean="0"/>
              <a:t> </a:t>
            </a:r>
            <a:r>
              <a:rPr lang="hu-HU" b="1" dirty="0" err="1" smtClean="0"/>
              <a:t>aktivnost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Korisna</a:t>
            </a:r>
            <a:r>
              <a:rPr lang="hu-HU" dirty="0" smtClean="0"/>
              <a:t> </a:t>
            </a:r>
            <a:r>
              <a:rPr lang="hu-HU" dirty="0" err="1" smtClean="0"/>
              <a:t>fizička</a:t>
            </a:r>
            <a:r>
              <a:rPr lang="hu-HU" dirty="0" smtClean="0"/>
              <a:t> </a:t>
            </a:r>
            <a:r>
              <a:rPr lang="hu-HU" dirty="0" err="1" smtClean="0"/>
              <a:t>aktivnost</a:t>
            </a:r>
            <a:r>
              <a:rPr lang="hu-HU" dirty="0" smtClean="0"/>
              <a:t> </a:t>
            </a:r>
            <a:r>
              <a:rPr lang="hu-HU" dirty="0" err="1" smtClean="0"/>
              <a:t>podrazumeva</a:t>
            </a:r>
            <a:r>
              <a:rPr lang="hu-HU" dirty="0" smtClean="0"/>
              <a:t> </a:t>
            </a:r>
            <a:r>
              <a:rPr lang="hu-HU" dirty="0" err="1" smtClean="0"/>
              <a:t>redovne</a:t>
            </a:r>
            <a:r>
              <a:rPr lang="hu-HU" dirty="0" smtClean="0"/>
              <a:t> </a:t>
            </a:r>
            <a:r>
              <a:rPr lang="hu-HU" dirty="0" err="1" smtClean="0"/>
              <a:t>šetnje</a:t>
            </a:r>
            <a:r>
              <a:rPr lang="hu-HU" dirty="0" smtClean="0"/>
              <a:t> - </a:t>
            </a:r>
            <a:r>
              <a:rPr lang="hu-HU" dirty="0" err="1" smtClean="0"/>
              <a:t>svaki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</a:t>
            </a:r>
            <a:r>
              <a:rPr lang="hu-HU" dirty="0" err="1" smtClean="0"/>
              <a:t>po</a:t>
            </a:r>
            <a:r>
              <a:rPr lang="hu-HU" dirty="0" smtClean="0"/>
              <a:t> 30-tak minuta, </a:t>
            </a:r>
            <a:r>
              <a:rPr lang="hu-HU" dirty="0" err="1" smtClean="0"/>
              <a:t>kao</a:t>
            </a:r>
            <a:r>
              <a:rPr lang="hu-HU" dirty="0" smtClean="0"/>
              <a:t> i </a:t>
            </a:r>
            <a:r>
              <a:rPr lang="hu-HU" dirty="0" err="1" smtClean="0"/>
              <a:t>rad</a:t>
            </a:r>
            <a:r>
              <a:rPr lang="hu-HU" dirty="0" smtClean="0"/>
              <a:t> u </a:t>
            </a:r>
            <a:r>
              <a:rPr lang="hu-HU" dirty="0" err="1" smtClean="0"/>
              <a:t>bašti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prirodi</a:t>
            </a:r>
            <a:r>
              <a:rPr lang="hu-HU" dirty="0" smtClean="0"/>
              <a:t>. Na taj </a:t>
            </a:r>
            <a:r>
              <a:rPr lang="hu-HU" dirty="0" err="1" smtClean="0"/>
              <a:t>način</a:t>
            </a:r>
            <a:r>
              <a:rPr lang="hu-HU" dirty="0" smtClean="0"/>
              <a:t> </a:t>
            </a:r>
            <a:r>
              <a:rPr lang="hu-HU" dirty="0" err="1" smtClean="0"/>
              <a:t>povoljno</a:t>
            </a:r>
            <a:r>
              <a:rPr lang="hu-HU" dirty="0" smtClean="0"/>
              <a:t> </a:t>
            </a:r>
            <a:r>
              <a:rPr lang="hu-HU" dirty="0" err="1" smtClean="0"/>
              <a:t>utičemo</a:t>
            </a:r>
            <a:r>
              <a:rPr lang="hu-HU" dirty="0" smtClean="0"/>
              <a:t> i na </a:t>
            </a:r>
            <a:r>
              <a:rPr lang="hu-HU" dirty="0" err="1" smtClean="0"/>
              <a:t>faktore</a:t>
            </a:r>
            <a:r>
              <a:rPr lang="hu-HU" dirty="0" smtClean="0"/>
              <a:t> </a:t>
            </a:r>
            <a:r>
              <a:rPr lang="hu-HU" dirty="0" err="1" smtClean="0"/>
              <a:t>rizika</a:t>
            </a:r>
            <a:r>
              <a:rPr lang="hu-HU" dirty="0" smtClean="0"/>
              <a:t>: </a:t>
            </a:r>
            <a:r>
              <a:rPr lang="hu-HU" dirty="0" err="1" smtClean="0"/>
              <a:t>krvni</a:t>
            </a:r>
            <a:r>
              <a:rPr lang="hu-HU" dirty="0" smtClean="0"/>
              <a:t> </a:t>
            </a:r>
            <a:r>
              <a:rPr lang="hu-HU" dirty="0" err="1" smtClean="0"/>
              <a:t>pritisak</a:t>
            </a:r>
            <a:r>
              <a:rPr lang="hu-HU" dirty="0" smtClean="0"/>
              <a:t>, </a:t>
            </a:r>
            <a:r>
              <a:rPr lang="hu-HU" dirty="0" err="1" smtClean="0"/>
              <a:t>prekomernu</a:t>
            </a:r>
            <a:r>
              <a:rPr lang="hu-HU" dirty="0" smtClean="0"/>
              <a:t> </a:t>
            </a:r>
            <a:r>
              <a:rPr lang="hu-HU" dirty="0" err="1" smtClean="0"/>
              <a:t>telesnu</a:t>
            </a:r>
            <a:r>
              <a:rPr lang="hu-HU" dirty="0" smtClean="0"/>
              <a:t> </a:t>
            </a:r>
            <a:r>
              <a:rPr lang="hu-HU" dirty="0" err="1" smtClean="0"/>
              <a:t>težinu</a:t>
            </a:r>
            <a:r>
              <a:rPr lang="hu-HU" dirty="0" smtClean="0"/>
              <a:t> i </a:t>
            </a:r>
            <a:r>
              <a:rPr lang="hu-HU" dirty="0" err="1" smtClean="0"/>
              <a:t>masnoće</a:t>
            </a:r>
            <a:r>
              <a:rPr lang="hu-HU" dirty="0" smtClean="0"/>
              <a:t> u </a:t>
            </a:r>
            <a:r>
              <a:rPr lang="hu-HU" dirty="0" err="1" smtClean="0"/>
              <a:t>krvi</a:t>
            </a:r>
            <a:r>
              <a:rPr lang="hu-HU" dirty="0" smtClean="0"/>
              <a:t>. Ali </a:t>
            </a:r>
            <a:r>
              <a:rPr lang="hu-HU" dirty="0" err="1" smtClean="0"/>
              <a:t>treba</a:t>
            </a:r>
            <a:r>
              <a:rPr lang="hu-HU" dirty="0" smtClean="0"/>
              <a:t> biti </a:t>
            </a:r>
            <a:r>
              <a:rPr lang="hu-HU" dirty="0" err="1" smtClean="0"/>
              <a:t>oprezan</a:t>
            </a:r>
            <a:r>
              <a:rPr lang="hu-HU" dirty="0" smtClean="0"/>
              <a:t>: </a:t>
            </a:r>
            <a:r>
              <a:rPr lang="hu-HU" dirty="0" err="1" smtClean="0"/>
              <a:t>prekomeran</a:t>
            </a:r>
            <a:r>
              <a:rPr lang="hu-HU" dirty="0" smtClean="0"/>
              <a:t> </a:t>
            </a:r>
            <a:r>
              <a:rPr lang="hu-HU" dirty="0" err="1" smtClean="0"/>
              <a:t>fizički</a:t>
            </a:r>
            <a:r>
              <a:rPr lang="hu-HU" dirty="0" smtClean="0"/>
              <a:t> </a:t>
            </a:r>
            <a:r>
              <a:rPr lang="hu-HU" dirty="0" err="1" smtClean="0"/>
              <a:t>napor</a:t>
            </a:r>
            <a:r>
              <a:rPr lang="hu-HU" dirty="0" smtClean="0"/>
              <a:t> (</a:t>
            </a:r>
            <a:r>
              <a:rPr lang="hu-HU" dirty="0" err="1" smtClean="0"/>
              <a:t>trčanje</a:t>
            </a:r>
            <a:r>
              <a:rPr lang="hu-HU" dirty="0" smtClean="0"/>
              <a:t>, </a:t>
            </a:r>
            <a:r>
              <a:rPr lang="hu-HU" dirty="0" err="1" smtClean="0"/>
              <a:t>teretana</a:t>
            </a:r>
            <a:r>
              <a:rPr lang="hu-HU" dirty="0" smtClean="0"/>
              <a:t>, </a:t>
            </a:r>
            <a:r>
              <a:rPr lang="hu-HU" dirty="0" err="1" smtClean="0"/>
              <a:t>fitnes</a:t>
            </a:r>
            <a:r>
              <a:rPr lang="hu-HU" dirty="0" smtClean="0"/>
              <a:t>) u </a:t>
            </a:r>
            <a:r>
              <a:rPr lang="hu-HU" dirty="0" err="1" smtClean="0"/>
              <a:t>zatvorenom</a:t>
            </a:r>
            <a:r>
              <a:rPr lang="hu-HU" dirty="0" smtClean="0"/>
              <a:t> </a:t>
            </a:r>
            <a:r>
              <a:rPr lang="hu-HU" dirty="0" err="1" smtClean="0"/>
              <a:t>prostoru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</a:t>
            </a:r>
            <a:r>
              <a:rPr lang="hu-HU" dirty="0" err="1" smtClean="0"/>
              <a:t>dodatno</a:t>
            </a:r>
            <a:r>
              <a:rPr lang="hu-HU" dirty="0" smtClean="0"/>
              <a:t> </a:t>
            </a:r>
            <a:r>
              <a:rPr lang="hu-HU" dirty="0" err="1" smtClean="0"/>
              <a:t>opteretiti</a:t>
            </a:r>
            <a:r>
              <a:rPr lang="hu-HU" dirty="0" smtClean="0"/>
              <a:t> </a:t>
            </a:r>
            <a:r>
              <a:rPr lang="hu-HU" dirty="0" err="1" smtClean="0"/>
              <a:t>srce</a:t>
            </a:r>
            <a:r>
              <a:rPr lang="hu-HU" dirty="0" smtClean="0"/>
              <a:t> i </a:t>
            </a:r>
            <a:r>
              <a:rPr lang="hu-HU" dirty="0" err="1" smtClean="0"/>
              <a:t>krvne</a:t>
            </a:r>
            <a:r>
              <a:rPr lang="hu-HU" dirty="0" smtClean="0"/>
              <a:t> </a:t>
            </a:r>
            <a:r>
              <a:rPr lang="hu-HU" dirty="0" err="1" smtClean="0"/>
              <a:t>sudove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mora</a:t>
            </a:r>
            <a:r>
              <a:rPr lang="hu-HU" dirty="0" smtClean="0"/>
              <a:t> biti </a:t>
            </a:r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nadzorom</a:t>
            </a:r>
            <a:r>
              <a:rPr lang="hu-HU" dirty="0" smtClean="0"/>
              <a:t> </a:t>
            </a:r>
            <a:r>
              <a:rPr lang="hu-HU" dirty="0" err="1" smtClean="0"/>
              <a:t>lekara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000" b="1" dirty="0" smtClean="0">
                <a:latin typeface="Bradley Hand ITC" pitchFamily="66" charset="0"/>
              </a:rPr>
              <a:t>Živi, radi, igraj se, pridruži se!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dirty="0" err="1" smtClean="0"/>
              <a:t>Ukoliko</a:t>
            </a:r>
            <a:r>
              <a:rPr lang="hu-HU" b="1" dirty="0" smtClean="0"/>
              <a:t> </a:t>
            </a:r>
            <a:r>
              <a:rPr lang="hu-HU" b="1" dirty="0" err="1" smtClean="0"/>
              <a:t>ste</a:t>
            </a:r>
            <a:r>
              <a:rPr lang="hu-HU" b="1" dirty="0" smtClean="0"/>
              <a:t> </a:t>
            </a:r>
            <a:r>
              <a:rPr lang="hu-HU" b="1" dirty="0" err="1" smtClean="0"/>
              <a:t>pušač</a:t>
            </a:r>
            <a:r>
              <a:rPr lang="hu-HU" b="1" dirty="0" smtClean="0"/>
              <a:t> </a:t>
            </a:r>
            <a:r>
              <a:rPr lang="hu-HU" b="1" dirty="0" err="1" smtClean="0"/>
              <a:t>prestanite</a:t>
            </a:r>
            <a:r>
              <a:rPr lang="hu-HU" b="1" dirty="0" smtClean="0"/>
              <a:t> da </a:t>
            </a:r>
            <a:r>
              <a:rPr lang="hu-HU" b="1" dirty="0" err="1" smtClean="0"/>
              <a:t>pušite</a:t>
            </a:r>
            <a:r>
              <a:rPr lang="hu-HU" b="1" dirty="0" smtClean="0"/>
              <a:t>!</a:t>
            </a:r>
            <a:r>
              <a:rPr lang="hu-HU" dirty="0" smtClean="0"/>
              <a:t> </a:t>
            </a:r>
            <a:br>
              <a:rPr lang="hu-HU" dirty="0" smtClean="0"/>
            </a:br>
            <a:endParaRPr lang="hu-HU" dirty="0" smtClean="0"/>
          </a:p>
          <a:p>
            <a:r>
              <a:rPr lang="vi-VN" dirty="0" smtClean="0"/>
              <a:t>Pušenje ili upotreba duvana je jedan od najznačajnijih faktora rizika za razvoj srčanih bolesti. </a:t>
            </a:r>
          </a:p>
          <a:p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Nikotin</a:t>
            </a:r>
            <a:r>
              <a:rPr lang="sr-Latn-RS" dirty="0" smtClean="0"/>
              <a:t> </a:t>
            </a:r>
            <a:r>
              <a:rPr lang="vi-VN" dirty="0" smtClean="0"/>
              <a:t>iz duvanskog dima otežava rad srca tako što sužava krvne sudove, ubrzava otkucaje srca i povećava krvni pritisak. Ugljen-monoksid iz duvanskog dima zamenjuje deo kiseonika iz krvi. To povećava krvni pritisak zato što prisiljava srce da radi više kako bi snabdelo organizam sa dovoljnom količinom kiseonika. Čak i takozvano „pušenje u društvu“ — pušenje samo kada ste u kafiću ili restoranu sa prijateljima — predstavlja opasnost i povećava rizik od oboljenja srca.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400" b="1" dirty="0" smtClean="0">
                <a:latin typeface="Bradley Hand ITC" pitchFamily="66" charset="0"/>
              </a:rPr>
              <a:t>Živi, radi, igraj se, pridruži se!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vi-VN" dirty="0" smtClean="0"/>
              <a:t>Krvni pritisak- Redovna kontrola krvnog pritiska počinje u detinjstvu. Odrasli moraju da proveravaju svoj krvni pritisak na najmanje dve godine. Možda će vam biti potrebni i učestaliji pregledi ako vaši rezultati nisu idealni ili ako imate druge faktore rizika za oboljenje srca. Optimalni krvni pritisak je 120/80 milimetara živinog stuba.</a:t>
            </a:r>
          </a:p>
          <a:p>
            <a:r>
              <a:rPr lang="vi-VN" dirty="0" smtClean="0"/>
              <a:t>Nivo holesterola - Odrasli proveravaju nivo holesterola najmanje jednom na svakih pet godina, počevši od 20. godine života. Možda će vam biti potrebne i učestalije analize ako vaši rezultati nisu optimalni ili ako imate druge faktore rizika za oboljenje srca. I neka deca će morati da proveravaju nivo holesterola, ako u porodičnoj anamnezi imaju puno srčanih bolesti.</a:t>
            </a:r>
          </a:p>
          <a:p>
            <a:r>
              <a:rPr lang="vi-VN" dirty="0" smtClean="0"/>
              <a:t>Kontrola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šećerne bolesti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dirty="0" smtClean="0"/>
              <a:t>- Pošto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šećerno oboljenje</a:t>
            </a:r>
            <a:r>
              <a:rPr lang="vi-VN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dirty="0" smtClean="0"/>
              <a:t>predstavlja faktor rizika za razvoj oboljenja srca, neohodna je i kontrola nivoa šećera u krvi. U zavisnosti od faktora rizika, kao što su gojaznost ili postojanje dijabetesa u porodici, lekar može da vam preporuči prvu kontrolu između 30 i 45 godina, a zatim ponovne kontrole na tri do pet godina.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461</Words>
  <Application>Microsoft Office PowerPoint</Application>
  <PresentationFormat>Diavetítés a képernyőre (4:3 oldalarány)</PresentationFormat>
  <Paragraphs>20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Napforduló</vt:lpstr>
      <vt:lpstr>Svetski dan srca</vt:lpstr>
      <vt:lpstr>2. dia</vt:lpstr>
      <vt:lpstr>Živi, radi, igraj se, pridruži se!</vt:lpstr>
      <vt:lpstr>4. dia</vt:lpstr>
      <vt:lpstr>Živi, radi, igraj se, pridruži se!</vt:lpstr>
      <vt:lpstr>6. dia</vt:lpstr>
      <vt:lpstr>Živi, radi, igraj se, pridruži se!</vt:lpstr>
      <vt:lpstr>Živi, radi, igraj se, pridruži se!</vt:lpstr>
      <vt:lpstr>Živi, radi, igraj se, pridruži se!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Svetski dan srca – Zdravlje u srcu</dc:title>
  <dc:creator>alinori</dc:creator>
  <cp:lastModifiedBy>alinori</cp:lastModifiedBy>
  <cp:revision>8</cp:revision>
  <dcterms:created xsi:type="dcterms:W3CDTF">2014-09-08T18:12:11Z</dcterms:created>
  <dcterms:modified xsi:type="dcterms:W3CDTF">2014-09-09T17:22:32Z</dcterms:modified>
</cp:coreProperties>
</file>